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37f879fa57543d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3acf24526aa4b88"/>
  </p:sldMasterIdLst>
  <p:sldIdLst>
    <p:sldId xmlns:r="http://schemas.openxmlformats.org/officeDocument/2006/relationships" id="256" r:id="R41461acc15ff407a"/>
    <p:sldId xmlns:r="http://schemas.openxmlformats.org/officeDocument/2006/relationships" id="257" r:id="R1127c1da6c114556"/>
    <p:sldId xmlns:r="http://schemas.openxmlformats.org/officeDocument/2006/relationships" id="258" r:id="R76d1fa14d0c04e60"/>
    <p:sldId xmlns:r="http://schemas.openxmlformats.org/officeDocument/2006/relationships" id="259" r:id="R097bb59a7c884238"/>
    <p:sldId xmlns:r="http://schemas.openxmlformats.org/officeDocument/2006/relationships" id="260" r:id="Rc183132cb65c4989"/>
    <p:sldId xmlns:r="http://schemas.openxmlformats.org/officeDocument/2006/relationships" id="261" r:id="Rfdad523830774a59"/>
    <p:sldId xmlns:r="http://schemas.openxmlformats.org/officeDocument/2006/relationships" id="262" r:id="R72ff10afe632429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acf24526aa4b88" /><Relationship Type="http://schemas.openxmlformats.org/officeDocument/2006/relationships/slide" Target="/ppt/slides/slide1.xml" Id="R41461acc15ff407a" /><Relationship Type="http://schemas.openxmlformats.org/officeDocument/2006/relationships/slide" Target="/ppt/slides/slide2.xml" Id="R1127c1da6c114556" /><Relationship Type="http://schemas.openxmlformats.org/officeDocument/2006/relationships/slide" Target="/ppt/slides/slide3.xml" Id="R76d1fa14d0c04e60" /><Relationship Type="http://schemas.openxmlformats.org/officeDocument/2006/relationships/slide" Target="/ppt/slides/slide4.xml" Id="R097bb59a7c884238" /><Relationship Type="http://schemas.openxmlformats.org/officeDocument/2006/relationships/slide" Target="/ppt/slides/slide5.xml" Id="Rc183132cb65c4989" /><Relationship Type="http://schemas.openxmlformats.org/officeDocument/2006/relationships/slide" Target="/ppt/slides/slide6.xml" Id="Rfdad523830774a59" /><Relationship Type="http://schemas.openxmlformats.org/officeDocument/2006/relationships/slide" Target="/ppt/slides/slide7.xml" Id="R72ff10afe632429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56b724d936413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897665167642ed" /><Relationship Type="http://schemas.openxmlformats.org/officeDocument/2006/relationships/theme" Target="/ppt/slideMasters/theme/theme1.xml" Id="R78d128ee81ac4bd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2897665167642e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ba28e9edd445c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263e43926d481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02a3b8e63f400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50d9e77d91443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9ad85640c9479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4cc6a1298d4f3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c46cc1b54c4af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POOL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POOL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POOL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POOL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POOL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POOL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−17 878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384 626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4 334 074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5 933 747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POOL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RRT AS  –  80,0 %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KRISTIN SØRBY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BEATE ENGEBRETSEN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POOL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Brynsengveien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0667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917 903 824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POOL INVEST AS</a:t>
            </a:r>
          </a:p>
        </p:txBody>
      </p:sp>
    </p:spTree>
  </p:cSld>
  <p:clrMapOvr>
    <a:masterClrMapping xmlns:a="http://schemas.openxmlformats.org/drawingml/2006/main"/>
  </p:clrMapOvr>
</p:sld>
</file>