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1496fcec9f4f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a07b7a141c42c3"/>
  </p:sldMasterIdLst>
  <p:sldIdLst>
    <p:sldId xmlns:r="http://schemas.openxmlformats.org/officeDocument/2006/relationships" id="256" r:id="Rc504fd0514774523"/>
    <p:sldId xmlns:r="http://schemas.openxmlformats.org/officeDocument/2006/relationships" id="257" r:id="R938e7a86732a4624"/>
    <p:sldId xmlns:r="http://schemas.openxmlformats.org/officeDocument/2006/relationships" id="258" r:id="Re84ec83caefb4501"/>
    <p:sldId xmlns:r="http://schemas.openxmlformats.org/officeDocument/2006/relationships" id="259" r:id="Rba7081f3da174e99"/>
    <p:sldId xmlns:r="http://schemas.openxmlformats.org/officeDocument/2006/relationships" id="260" r:id="R294e66bc5f25421a"/>
    <p:sldId xmlns:r="http://schemas.openxmlformats.org/officeDocument/2006/relationships" id="261" r:id="R38bcd853a7514198"/>
    <p:sldId xmlns:r="http://schemas.openxmlformats.org/officeDocument/2006/relationships" id="262" r:id="R7ad3adf06e3640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a07b7a141c42c3" /><Relationship Type="http://schemas.openxmlformats.org/officeDocument/2006/relationships/slide" Target="/ppt/slides/slide1.xml" Id="Rc504fd0514774523" /><Relationship Type="http://schemas.openxmlformats.org/officeDocument/2006/relationships/slide" Target="/ppt/slides/slide2.xml" Id="R938e7a86732a4624" /><Relationship Type="http://schemas.openxmlformats.org/officeDocument/2006/relationships/slide" Target="/ppt/slides/slide3.xml" Id="Re84ec83caefb4501" /><Relationship Type="http://schemas.openxmlformats.org/officeDocument/2006/relationships/slide" Target="/ppt/slides/slide4.xml" Id="Rba7081f3da174e99" /><Relationship Type="http://schemas.openxmlformats.org/officeDocument/2006/relationships/slide" Target="/ppt/slides/slide5.xml" Id="R294e66bc5f25421a" /><Relationship Type="http://schemas.openxmlformats.org/officeDocument/2006/relationships/slide" Target="/ppt/slides/slide6.xml" Id="R38bcd853a7514198" /><Relationship Type="http://schemas.openxmlformats.org/officeDocument/2006/relationships/slide" Target="/ppt/slides/slide7.xml" Id="R7ad3adf06e3640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c3e3916474c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fe40308364803" /><Relationship Type="http://schemas.openxmlformats.org/officeDocument/2006/relationships/theme" Target="/ppt/slideMasters/theme/theme1.xml" Id="Rf73751f9647c47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8fe403083648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88b11a99144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bac9f996246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887c497a447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487a81d124f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5c2e91a6645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a8e08d5cf43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3656ac28b4d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TRIPLA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TRIPLA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1 154 870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3 548 845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6 522 624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Neufeldts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917 904 197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