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eeaa69559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57956102e47ba"/>
  </p:sldMasterIdLst>
  <p:sldIdLst>
    <p:sldId xmlns:r="http://schemas.openxmlformats.org/officeDocument/2006/relationships" id="256" r:id="R3c116fd600be440f"/>
    <p:sldId xmlns:r="http://schemas.openxmlformats.org/officeDocument/2006/relationships" id="257" r:id="R759a4963656348e7"/>
    <p:sldId xmlns:r="http://schemas.openxmlformats.org/officeDocument/2006/relationships" id="258" r:id="R94a2104a6baf4119"/>
    <p:sldId xmlns:r="http://schemas.openxmlformats.org/officeDocument/2006/relationships" id="259" r:id="R8fa8975407e84471"/>
    <p:sldId xmlns:r="http://schemas.openxmlformats.org/officeDocument/2006/relationships" id="260" r:id="Ra57eee8ca62a4db7"/>
    <p:sldId xmlns:r="http://schemas.openxmlformats.org/officeDocument/2006/relationships" id="261" r:id="R54cdba90069f476d"/>
    <p:sldId xmlns:r="http://schemas.openxmlformats.org/officeDocument/2006/relationships" id="262" r:id="R5cd88a40f315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57956102e47ba" /><Relationship Type="http://schemas.openxmlformats.org/officeDocument/2006/relationships/slide" Target="/ppt/slides/slide1.xml" Id="R3c116fd600be440f" /><Relationship Type="http://schemas.openxmlformats.org/officeDocument/2006/relationships/slide" Target="/ppt/slides/slide2.xml" Id="R759a4963656348e7" /><Relationship Type="http://schemas.openxmlformats.org/officeDocument/2006/relationships/slide" Target="/ppt/slides/slide3.xml" Id="R94a2104a6baf4119" /><Relationship Type="http://schemas.openxmlformats.org/officeDocument/2006/relationships/slide" Target="/ppt/slides/slide4.xml" Id="R8fa8975407e84471" /><Relationship Type="http://schemas.openxmlformats.org/officeDocument/2006/relationships/slide" Target="/ppt/slides/slide5.xml" Id="Ra57eee8ca62a4db7" /><Relationship Type="http://schemas.openxmlformats.org/officeDocument/2006/relationships/slide" Target="/ppt/slides/slide6.xml" Id="R54cdba90069f476d" /><Relationship Type="http://schemas.openxmlformats.org/officeDocument/2006/relationships/slide" Target="/ppt/slides/slide7.xml" Id="R5cd88a40f315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753083232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4fbaeedb43ff" /><Relationship Type="http://schemas.openxmlformats.org/officeDocument/2006/relationships/theme" Target="/ppt/slideMasters/theme/theme1.xml" Id="R2e3a582f5b27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c4fbaeedb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0ff58458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130ba4ed0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4559b4da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f70fbf4c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12c57a89a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eecc2390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cd283478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