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531df9c4e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1af929daa481a"/>
  </p:sldMasterIdLst>
  <p:sldIdLst>
    <p:sldId xmlns:r="http://schemas.openxmlformats.org/officeDocument/2006/relationships" id="256" r:id="Rba19815e21cd44e2"/>
    <p:sldId xmlns:r="http://schemas.openxmlformats.org/officeDocument/2006/relationships" id="257" r:id="Rf5b24e7ffc65411b"/>
    <p:sldId xmlns:r="http://schemas.openxmlformats.org/officeDocument/2006/relationships" id="258" r:id="Re2f2591e81c24eff"/>
    <p:sldId xmlns:r="http://schemas.openxmlformats.org/officeDocument/2006/relationships" id="259" r:id="Rab73853b7158477b"/>
    <p:sldId xmlns:r="http://schemas.openxmlformats.org/officeDocument/2006/relationships" id="260" r:id="R78fc57222818407c"/>
    <p:sldId xmlns:r="http://schemas.openxmlformats.org/officeDocument/2006/relationships" id="261" r:id="R4a262ba4e05c4231"/>
    <p:sldId xmlns:r="http://schemas.openxmlformats.org/officeDocument/2006/relationships" id="262" r:id="Rc4ddddedb064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1af929daa481a" /><Relationship Type="http://schemas.openxmlformats.org/officeDocument/2006/relationships/slide" Target="/ppt/slides/slide1.xml" Id="Rba19815e21cd44e2" /><Relationship Type="http://schemas.openxmlformats.org/officeDocument/2006/relationships/slide" Target="/ppt/slides/slide2.xml" Id="Rf5b24e7ffc65411b" /><Relationship Type="http://schemas.openxmlformats.org/officeDocument/2006/relationships/slide" Target="/ppt/slides/slide3.xml" Id="Re2f2591e81c24eff" /><Relationship Type="http://schemas.openxmlformats.org/officeDocument/2006/relationships/slide" Target="/ppt/slides/slide4.xml" Id="Rab73853b7158477b" /><Relationship Type="http://schemas.openxmlformats.org/officeDocument/2006/relationships/slide" Target="/ppt/slides/slide5.xml" Id="R78fc57222818407c" /><Relationship Type="http://schemas.openxmlformats.org/officeDocument/2006/relationships/slide" Target="/ppt/slides/slide6.xml" Id="R4a262ba4e05c4231" /><Relationship Type="http://schemas.openxmlformats.org/officeDocument/2006/relationships/slide" Target="/ppt/slides/slide7.xml" Id="Rc4ddddedb064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93a98a1eb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165656474047" /><Relationship Type="http://schemas.openxmlformats.org/officeDocument/2006/relationships/theme" Target="/ppt/slideMasters/theme/theme1.xml" Id="R3ece2f8bd27c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d16565647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49464375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c4264119343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433b80203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80097e13c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8c0e7d51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7a8c7184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dd81515ee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MORITS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13 309 034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13 516 547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CHRISTOPHER MORITS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917 959 323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MORITS INVEST AS</a:t>
            </a:r>
          </a:p>
        </p:txBody>
      </p:sp>
    </p:spTree>
  </p:cSld>
  <p:clrMapOvr>
    <a:masterClrMapping xmlns:a="http://schemas.openxmlformats.org/drawingml/2006/main"/>
  </p:clrMapOvr>
</p:sld>
</file>