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45b171806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cea986c514359"/>
  </p:sldMasterIdLst>
  <p:sldIdLst>
    <p:sldId xmlns:r="http://schemas.openxmlformats.org/officeDocument/2006/relationships" id="256" r:id="Re080f83d5ae94023"/>
    <p:sldId xmlns:r="http://schemas.openxmlformats.org/officeDocument/2006/relationships" id="257" r:id="Rc2e32d6e7afb4b58"/>
    <p:sldId xmlns:r="http://schemas.openxmlformats.org/officeDocument/2006/relationships" id="258" r:id="Rff9de10f8bc74d59"/>
    <p:sldId xmlns:r="http://schemas.openxmlformats.org/officeDocument/2006/relationships" id="259" r:id="Rfa5905530ad4451d"/>
    <p:sldId xmlns:r="http://schemas.openxmlformats.org/officeDocument/2006/relationships" id="260" r:id="R600ff3d3dce74a98"/>
    <p:sldId xmlns:r="http://schemas.openxmlformats.org/officeDocument/2006/relationships" id="261" r:id="R9603a0ffc7ec4a7e"/>
    <p:sldId xmlns:r="http://schemas.openxmlformats.org/officeDocument/2006/relationships" id="262" r:id="Rf03827e61b20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cea986c514359" /><Relationship Type="http://schemas.openxmlformats.org/officeDocument/2006/relationships/slide" Target="/ppt/slides/slide1.xml" Id="Re080f83d5ae94023" /><Relationship Type="http://schemas.openxmlformats.org/officeDocument/2006/relationships/slide" Target="/ppt/slides/slide2.xml" Id="Rc2e32d6e7afb4b58" /><Relationship Type="http://schemas.openxmlformats.org/officeDocument/2006/relationships/slide" Target="/ppt/slides/slide3.xml" Id="Rff9de10f8bc74d59" /><Relationship Type="http://schemas.openxmlformats.org/officeDocument/2006/relationships/slide" Target="/ppt/slides/slide4.xml" Id="Rfa5905530ad4451d" /><Relationship Type="http://schemas.openxmlformats.org/officeDocument/2006/relationships/slide" Target="/ppt/slides/slide5.xml" Id="R600ff3d3dce74a98" /><Relationship Type="http://schemas.openxmlformats.org/officeDocument/2006/relationships/slide" Target="/ppt/slides/slide6.xml" Id="R9603a0ffc7ec4a7e" /><Relationship Type="http://schemas.openxmlformats.org/officeDocument/2006/relationships/slide" Target="/ppt/slides/slide7.xml" Id="Rf03827e61b20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9dc161f91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872e1276d4a8d" /><Relationship Type="http://schemas.openxmlformats.org/officeDocument/2006/relationships/theme" Target="/ppt/slideMasters/theme/theme1.xml" Id="R7e9a366af34c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872e1276d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332b04017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1496478a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ddc8f766d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bdff189b6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edd469602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2e9dc126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9e9aa784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GUTTORM HAUGEN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HAUGEN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Jorstadlinna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917 987 327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