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9692f08c9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fb59c7a194f2e"/>
  </p:sldMasterIdLst>
  <p:sldIdLst>
    <p:sldId xmlns:r="http://schemas.openxmlformats.org/officeDocument/2006/relationships" id="256" r:id="R97b177f9ae56438b"/>
    <p:sldId xmlns:r="http://schemas.openxmlformats.org/officeDocument/2006/relationships" id="257" r:id="Rb32450d28f4146c6"/>
    <p:sldId xmlns:r="http://schemas.openxmlformats.org/officeDocument/2006/relationships" id="258" r:id="R51b01922f3ef4953"/>
    <p:sldId xmlns:r="http://schemas.openxmlformats.org/officeDocument/2006/relationships" id="259" r:id="Rd868dbcc008a434b"/>
    <p:sldId xmlns:r="http://schemas.openxmlformats.org/officeDocument/2006/relationships" id="260" r:id="R11e271a09db04a7e"/>
    <p:sldId xmlns:r="http://schemas.openxmlformats.org/officeDocument/2006/relationships" id="261" r:id="R70c074d4aac04851"/>
    <p:sldId xmlns:r="http://schemas.openxmlformats.org/officeDocument/2006/relationships" id="262" r:id="R8856214ab12a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fb59c7a194f2e" /><Relationship Type="http://schemas.openxmlformats.org/officeDocument/2006/relationships/slide" Target="/ppt/slides/slide1.xml" Id="R97b177f9ae56438b" /><Relationship Type="http://schemas.openxmlformats.org/officeDocument/2006/relationships/slide" Target="/ppt/slides/slide2.xml" Id="Rb32450d28f4146c6" /><Relationship Type="http://schemas.openxmlformats.org/officeDocument/2006/relationships/slide" Target="/ppt/slides/slide3.xml" Id="R51b01922f3ef4953" /><Relationship Type="http://schemas.openxmlformats.org/officeDocument/2006/relationships/slide" Target="/ppt/slides/slide4.xml" Id="Rd868dbcc008a434b" /><Relationship Type="http://schemas.openxmlformats.org/officeDocument/2006/relationships/slide" Target="/ppt/slides/slide5.xml" Id="R11e271a09db04a7e" /><Relationship Type="http://schemas.openxmlformats.org/officeDocument/2006/relationships/slide" Target="/ppt/slides/slide6.xml" Id="R70c074d4aac04851" /><Relationship Type="http://schemas.openxmlformats.org/officeDocument/2006/relationships/slide" Target="/ppt/slides/slide7.xml" Id="R8856214ab12a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1128a8ba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b3a2e1c14e5d" /><Relationship Type="http://schemas.openxmlformats.org/officeDocument/2006/relationships/theme" Target="/ppt/slideMasters/theme/theme1.xml" Id="Re73f606a9005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eb3a2e1c1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5132e081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ccfdb484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d61bdd78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d343aa2f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bda60bc5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c1c0a3d2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f69113b5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HERAS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284 158 000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1 194 207 000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HOLDING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post@gardasikring.no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www.gardasikring.no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GROUP NORWAY AS</a:t>
            </a:r>
          </a:p>
        </p:txBody>
      </p:sp>
    </p:spTree>
  </p:cSld>
  <p:clrMapOvr>
    <a:masterClrMapping xmlns:a="http://schemas.openxmlformats.org/drawingml/2006/main"/>
  </p:clrMapOvr>
</p:sld>
</file>