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c9e11f032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17b105ff3453b"/>
  </p:sldMasterIdLst>
  <p:sldIdLst>
    <p:sldId xmlns:r="http://schemas.openxmlformats.org/officeDocument/2006/relationships" id="256" r:id="R652c98e836584899"/>
    <p:sldId xmlns:r="http://schemas.openxmlformats.org/officeDocument/2006/relationships" id="257" r:id="R8e4f2006ce9c4dcb"/>
    <p:sldId xmlns:r="http://schemas.openxmlformats.org/officeDocument/2006/relationships" id="258" r:id="R83d8636d72544f06"/>
    <p:sldId xmlns:r="http://schemas.openxmlformats.org/officeDocument/2006/relationships" id="259" r:id="Ra14ec83d12734b2d"/>
    <p:sldId xmlns:r="http://schemas.openxmlformats.org/officeDocument/2006/relationships" id="260" r:id="R091bf5124a7a4b90"/>
    <p:sldId xmlns:r="http://schemas.openxmlformats.org/officeDocument/2006/relationships" id="261" r:id="R154e44ed6554495e"/>
    <p:sldId xmlns:r="http://schemas.openxmlformats.org/officeDocument/2006/relationships" id="262" r:id="R363887a15760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17b105ff3453b" /><Relationship Type="http://schemas.openxmlformats.org/officeDocument/2006/relationships/slide" Target="/ppt/slides/slide1.xml" Id="R652c98e836584899" /><Relationship Type="http://schemas.openxmlformats.org/officeDocument/2006/relationships/slide" Target="/ppt/slides/slide2.xml" Id="R8e4f2006ce9c4dcb" /><Relationship Type="http://schemas.openxmlformats.org/officeDocument/2006/relationships/slide" Target="/ppt/slides/slide3.xml" Id="R83d8636d72544f06" /><Relationship Type="http://schemas.openxmlformats.org/officeDocument/2006/relationships/slide" Target="/ppt/slides/slide4.xml" Id="Ra14ec83d12734b2d" /><Relationship Type="http://schemas.openxmlformats.org/officeDocument/2006/relationships/slide" Target="/ppt/slides/slide5.xml" Id="R091bf5124a7a4b90" /><Relationship Type="http://schemas.openxmlformats.org/officeDocument/2006/relationships/slide" Target="/ppt/slides/slide6.xml" Id="R154e44ed6554495e" /><Relationship Type="http://schemas.openxmlformats.org/officeDocument/2006/relationships/slide" Target="/ppt/slides/slide7.xml" Id="R363887a15760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ce1554d00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03bb7dfaa4eab" /><Relationship Type="http://schemas.openxmlformats.org/officeDocument/2006/relationships/theme" Target="/ppt/slideMasters/theme/theme1.xml" Id="R2a86f69248c6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03bb7dfaa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6ae23b01b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2c438b630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1dbc0985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da3ff0cc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451ebf5cc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e934f7dfd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f9dfb3d6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Petter Markussen, Bergstubben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