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f9fabe372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3550c50f946ce"/>
  </p:sldMasterIdLst>
  <p:sldIdLst>
    <p:sldId xmlns:r="http://schemas.openxmlformats.org/officeDocument/2006/relationships" id="256" r:id="R9c35423abf9d446c"/>
    <p:sldId xmlns:r="http://schemas.openxmlformats.org/officeDocument/2006/relationships" id="257" r:id="Rbd7cdbf618c740e2"/>
    <p:sldId xmlns:r="http://schemas.openxmlformats.org/officeDocument/2006/relationships" id="258" r:id="R0437d9a800f64585"/>
    <p:sldId xmlns:r="http://schemas.openxmlformats.org/officeDocument/2006/relationships" id="259" r:id="R3ab888747a9948f3"/>
    <p:sldId xmlns:r="http://schemas.openxmlformats.org/officeDocument/2006/relationships" id="260" r:id="R8c3f085d3340473e"/>
    <p:sldId xmlns:r="http://schemas.openxmlformats.org/officeDocument/2006/relationships" id="261" r:id="R6afa46ea1c2c4621"/>
    <p:sldId xmlns:r="http://schemas.openxmlformats.org/officeDocument/2006/relationships" id="262" r:id="Rac508a383d38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3550c50f946ce" /><Relationship Type="http://schemas.openxmlformats.org/officeDocument/2006/relationships/slide" Target="/ppt/slides/slide1.xml" Id="R9c35423abf9d446c" /><Relationship Type="http://schemas.openxmlformats.org/officeDocument/2006/relationships/slide" Target="/ppt/slides/slide2.xml" Id="Rbd7cdbf618c740e2" /><Relationship Type="http://schemas.openxmlformats.org/officeDocument/2006/relationships/slide" Target="/ppt/slides/slide3.xml" Id="R0437d9a800f64585" /><Relationship Type="http://schemas.openxmlformats.org/officeDocument/2006/relationships/slide" Target="/ppt/slides/slide4.xml" Id="R3ab888747a9948f3" /><Relationship Type="http://schemas.openxmlformats.org/officeDocument/2006/relationships/slide" Target="/ppt/slides/slide5.xml" Id="R8c3f085d3340473e" /><Relationship Type="http://schemas.openxmlformats.org/officeDocument/2006/relationships/slide" Target="/ppt/slides/slide6.xml" Id="R6afa46ea1c2c4621" /><Relationship Type="http://schemas.openxmlformats.org/officeDocument/2006/relationships/slide" Target="/ppt/slides/slide7.xml" Id="Rac508a383d38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a4302046e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a5426b6984038" /><Relationship Type="http://schemas.openxmlformats.org/officeDocument/2006/relationships/theme" Target="/ppt/slideMasters/theme/theme1.xml" Id="R760d746b2750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a5426b698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44de9106d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0b55865ac4a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2771cf4ba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6f2b4838b46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914df788b49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3adae37e7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35c7fdead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TØNSBERG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917 993 211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