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a14c4447f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9639e015540e0"/>
  </p:sldMasterIdLst>
  <p:sldIdLst>
    <p:sldId xmlns:r="http://schemas.openxmlformats.org/officeDocument/2006/relationships" id="256" r:id="R26ad9969d1f74a04"/>
    <p:sldId xmlns:r="http://schemas.openxmlformats.org/officeDocument/2006/relationships" id="257" r:id="R6745fbe240514164"/>
    <p:sldId xmlns:r="http://schemas.openxmlformats.org/officeDocument/2006/relationships" id="258" r:id="R1fb55eabe17c4276"/>
    <p:sldId xmlns:r="http://schemas.openxmlformats.org/officeDocument/2006/relationships" id="259" r:id="R83b8a66ba978483d"/>
    <p:sldId xmlns:r="http://schemas.openxmlformats.org/officeDocument/2006/relationships" id="260" r:id="R623797916f6b455e"/>
    <p:sldId xmlns:r="http://schemas.openxmlformats.org/officeDocument/2006/relationships" id="261" r:id="Rba46f5aecbf1478d"/>
    <p:sldId xmlns:r="http://schemas.openxmlformats.org/officeDocument/2006/relationships" id="262" r:id="Rd3d99193117e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9639e015540e0" /><Relationship Type="http://schemas.openxmlformats.org/officeDocument/2006/relationships/slide" Target="/ppt/slides/slide1.xml" Id="R26ad9969d1f74a04" /><Relationship Type="http://schemas.openxmlformats.org/officeDocument/2006/relationships/slide" Target="/ppt/slides/slide2.xml" Id="R6745fbe240514164" /><Relationship Type="http://schemas.openxmlformats.org/officeDocument/2006/relationships/slide" Target="/ppt/slides/slide3.xml" Id="R1fb55eabe17c4276" /><Relationship Type="http://schemas.openxmlformats.org/officeDocument/2006/relationships/slide" Target="/ppt/slides/slide4.xml" Id="R83b8a66ba978483d" /><Relationship Type="http://schemas.openxmlformats.org/officeDocument/2006/relationships/slide" Target="/ppt/slides/slide5.xml" Id="R623797916f6b455e" /><Relationship Type="http://schemas.openxmlformats.org/officeDocument/2006/relationships/slide" Target="/ppt/slides/slide6.xml" Id="Rba46f5aecbf1478d" /><Relationship Type="http://schemas.openxmlformats.org/officeDocument/2006/relationships/slide" Target="/ppt/slides/slide7.xml" Id="Rd3d99193117e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6f9bf7ff1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f611604284aa9" /><Relationship Type="http://schemas.openxmlformats.org/officeDocument/2006/relationships/theme" Target="/ppt/slideMasters/theme/theme1.xml" Id="Rfd542ff01169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f61160428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0d88950f2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f2ac76989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e00d9d535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b17de9b8d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096fe5346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c886f3ea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b54e3a08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DAKKI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VERDI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17 140 506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B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DAKKI VERDI AS</a:t>
            </a:r>
          </a:p>
        </p:txBody>
      </p:sp>
    </p:spTree>
  </p:cSld>
  <p:clrMapOvr>
    <a:masterClrMapping xmlns:a="http://schemas.openxmlformats.org/drawingml/2006/main"/>
  </p:clrMapOvr>
</p:sld>
</file>