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2156a9754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95d9b545541d4"/>
  </p:sldMasterIdLst>
  <p:sldIdLst>
    <p:sldId xmlns:r="http://schemas.openxmlformats.org/officeDocument/2006/relationships" id="256" r:id="Rf692146429cf46f4"/>
    <p:sldId xmlns:r="http://schemas.openxmlformats.org/officeDocument/2006/relationships" id="257" r:id="R90629ae070dd4870"/>
    <p:sldId xmlns:r="http://schemas.openxmlformats.org/officeDocument/2006/relationships" id="258" r:id="R4d83ad203bad4c8b"/>
    <p:sldId xmlns:r="http://schemas.openxmlformats.org/officeDocument/2006/relationships" id="259" r:id="R5c1fd490e3374c52"/>
    <p:sldId xmlns:r="http://schemas.openxmlformats.org/officeDocument/2006/relationships" id="260" r:id="R99ce0238098f4a84"/>
    <p:sldId xmlns:r="http://schemas.openxmlformats.org/officeDocument/2006/relationships" id="261" r:id="R392f65d5dc044307"/>
    <p:sldId xmlns:r="http://schemas.openxmlformats.org/officeDocument/2006/relationships" id="262" r:id="R4c40e793b587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95d9b545541d4" /><Relationship Type="http://schemas.openxmlformats.org/officeDocument/2006/relationships/slide" Target="/ppt/slides/slide1.xml" Id="Rf692146429cf46f4" /><Relationship Type="http://schemas.openxmlformats.org/officeDocument/2006/relationships/slide" Target="/ppt/slides/slide2.xml" Id="R90629ae070dd4870" /><Relationship Type="http://schemas.openxmlformats.org/officeDocument/2006/relationships/slide" Target="/ppt/slides/slide3.xml" Id="R4d83ad203bad4c8b" /><Relationship Type="http://schemas.openxmlformats.org/officeDocument/2006/relationships/slide" Target="/ppt/slides/slide4.xml" Id="R5c1fd490e3374c52" /><Relationship Type="http://schemas.openxmlformats.org/officeDocument/2006/relationships/slide" Target="/ppt/slides/slide5.xml" Id="R99ce0238098f4a84" /><Relationship Type="http://schemas.openxmlformats.org/officeDocument/2006/relationships/slide" Target="/ppt/slides/slide6.xml" Id="R392f65d5dc044307" /><Relationship Type="http://schemas.openxmlformats.org/officeDocument/2006/relationships/slide" Target="/ppt/slides/slide7.xml" Id="R4c40e793b587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0ef42925d40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0dadfa690460f" /><Relationship Type="http://schemas.openxmlformats.org/officeDocument/2006/relationships/theme" Target="/ppt/slideMasters/theme/theme1.xml" Id="Rd9a1f5f0a2cf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0dadfa690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09c3d3f75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6e6c97933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f177b7bc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308de3d1f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ab0c13b8f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797fe788c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13bff125d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DAKKI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DRIFT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17 140 506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B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DRIFT AS</a:t>
            </a:r>
          </a:p>
        </p:txBody>
      </p:sp>
    </p:spTree>
  </p:cSld>
  <p:clrMapOvr>
    <a:masterClrMapping xmlns:a="http://schemas.openxmlformats.org/drawingml/2006/main"/>
  </p:clrMapOvr>
</p:sld>
</file>