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4aa2244da044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4e2d5f20b94d98"/>
  </p:sldMasterIdLst>
  <p:sldIdLst>
    <p:sldId xmlns:r="http://schemas.openxmlformats.org/officeDocument/2006/relationships" id="256" r:id="R7d4808d214214ccb"/>
    <p:sldId xmlns:r="http://schemas.openxmlformats.org/officeDocument/2006/relationships" id="257" r:id="Rf58def2b1ad24aae"/>
    <p:sldId xmlns:r="http://schemas.openxmlformats.org/officeDocument/2006/relationships" id="258" r:id="R9b9eb325a1904902"/>
    <p:sldId xmlns:r="http://schemas.openxmlformats.org/officeDocument/2006/relationships" id="259" r:id="R5397a3cb97f54338"/>
    <p:sldId xmlns:r="http://schemas.openxmlformats.org/officeDocument/2006/relationships" id="260" r:id="R1d3bf13137844a23"/>
    <p:sldId xmlns:r="http://schemas.openxmlformats.org/officeDocument/2006/relationships" id="261" r:id="R8bdd3a0be7694450"/>
    <p:sldId xmlns:r="http://schemas.openxmlformats.org/officeDocument/2006/relationships" id="262" r:id="R450bc3b5e7ba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e2d5f20b94d98" /><Relationship Type="http://schemas.openxmlformats.org/officeDocument/2006/relationships/slide" Target="/ppt/slides/slide1.xml" Id="R7d4808d214214ccb" /><Relationship Type="http://schemas.openxmlformats.org/officeDocument/2006/relationships/slide" Target="/ppt/slides/slide2.xml" Id="Rf58def2b1ad24aae" /><Relationship Type="http://schemas.openxmlformats.org/officeDocument/2006/relationships/slide" Target="/ppt/slides/slide3.xml" Id="R9b9eb325a1904902" /><Relationship Type="http://schemas.openxmlformats.org/officeDocument/2006/relationships/slide" Target="/ppt/slides/slide4.xml" Id="R5397a3cb97f54338" /><Relationship Type="http://schemas.openxmlformats.org/officeDocument/2006/relationships/slide" Target="/ppt/slides/slide5.xml" Id="R1d3bf13137844a23" /><Relationship Type="http://schemas.openxmlformats.org/officeDocument/2006/relationships/slide" Target="/ppt/slides/slide6.xml" Id="R8bdd3a0be7694450" /><Relationship Type="http://schemas.openxmlformats.org/officeDocument/2006/relationships/slide" Target="/ppt/slides/slide7.xml" Id="R450bc3b5e7ba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a8c0cafbc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652937dac4218" /><Relationship Type="http://schemas.openxmlformats.org/officeDocument/2006/relationships/theme" Target="/ppt/slideMasters/theme/theme1.xml" Id="R9720bdfca5c0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1652937dac42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32bb16495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d527b7cb141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ae027c8fd40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085161a65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b30de8856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25bc9e22d45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dcd0ef4734d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DRAGEHAUGEN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DRAGEHAUGEN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DRAGEHAUGEN VERDI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DRAGEHAUGEN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DRAGEHAUGEN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DRAGEHAUGEN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17 140 509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21 454 758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DRAGEHAUGEN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DRAGEHAUGEN B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DRAGEHAUGEN A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DRAGEHAUGEN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917 998 787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DRAGEHAUGEN VERDI AS</a:t>
            </a:r>
          </a:p>
        </p:txBody>
      </p:sp>
    </p:spTree>
  </p:cSld>
  <p:clrMapOvr>
    <a:masterClrMapping xmlns:a="http://schemas.openxmlformats.org/drawingml/2006/main"/>
  </p:clrMapOvr>
</p:sld>
</file>