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0a4f3e75a942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9b86558027476b"/>
  </p:sldMasterIdLst>
  <p:sldIdLst>
    <p:sldId xmlns:r="http://schemas.openxmlformats.org/officeDocument/2006/relationships" id="256" r:id="Rcd1da7b291444f1a"/>
    <p:sldId xmlns:r="http://schemas.openxmlformats.org/officeDocument/2006/relationships" id="257" r:id="R9bfbe48ff7894a85"/>
    <p:sldId xmlns:r="http://schemas.openxmlformats.org/officeDocument/2006/relationships" id="258" r:id="Rde95f6b82a0347ae"/>
    <p:sldId xmlns:r="http://schemas.openxmlformats.org/officeDocument/2006/relationships" id="259" r:id="R12ff1078a31a4e2b"/>
    <p:sldId xmlns:r="http://schemas.openxmlformats.org/officeDocument/2006/relationships" id="260" r:id="R1f8ff44b73f94ea6"/>
    <p:sldId xmlns:r="http://schemas.openxmlformats.org/officeDocument/2006/relationships" id="261" r:id="Rf92c009377494d20"/>
    <p:sldId xmlns:r="http://schemas.openxmlformats.org/officeDocument/2006/relationships" id="262" r:id="R2a32156fac374a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9b86558027476b" /><Relationship Type="http://schemas.openxmlformats.org/officeDocument/2006/relationships/slide" Target="/ppt/slides/slide1.xml" Id="Rcd1da7b291444f1a" /><Relationship Type="http://schemas.openxmlformats.org/officeDocument/2006/relationships/slide" Target="/ppt/slides/slide2.xml" Id="R9bfbe48ff7894a85" /><Relationship Type="http://schemas.openxmlformats.org/officeDocument/2006/relationships/slide" Target="/ppt/slides/slide3.xml" Id="Rde95f6b82a0347ae" /><Relationship Type="http://schemas.openxmlformats.org/officeDocument/2006/relationships/slide" Target="/ppt/slides/slide4.xml" Id="R12ff1078a31a4e2b" /><Relationship Type="http://schemas.openxmlformats.org/officeDocument/2006/relationships/slide" Target="/ppt/slides/slide5.xml" Id="R1f8ff44b73f94ea6" /><Relationship Type="http://schemas.openxmlformats.org/officeDocument/2006/relationships/slide" Target="/ppt/slides/slide6.xml" Id="Rf92c009377494d20" /><Relationship Type="http://schemas.openxmlformats.org/officeDocument/2006/relationships/slide" Target="/ppt/slides/slide7.xml" Id="R2a32156fac374a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48e6687e1640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cb37df174459d" /><Relationship Type="http://schemas.openxmlformats.org/officeDocument/2006/relationships/theme" Target="/ppt/slideMasters/theme/theme1.xml" Id="R2c14394131de4b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ccb37df17445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f47ec6f0ba46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65998f4c4f44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7f6b044b942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2d6715e204b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1b2d89e384a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1cc8512884e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f47ed5a014f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DRAGEHAUGEN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DRAGEHAUGEN DRIFT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2 476 376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17 140 509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21 454 758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DRAGEHAUGEN B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DRAGEHAUGEN A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Smedasundet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5525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917 998 795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DRAGEHAUGEN DRIFT AS</a:t>
            </a:r>
          </a:p>
        </p:txBody>
      </p:sp>
    </p:spTree>
  </p:cSld>
  <p:clrMapOvr>
    <a:masterClrMapping xmlns:a="http://schemas.openxmlformats.org/drawingml/2006/main"/>
  </p:clrMapOvr>
</p:sld>
</file>