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fe4c6e6352f45b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ba763ac2e4d44b8"/>
  </p:sldMasterIdLst>
  <p:sldIdLst>
    <p:sldId xmlns:r="http://schemas.openxmlformats.org/officeDocument/2006/relationships" id="256" r:id="Rddb140133d84414f"/>
    <p:sldId xmlns:r="http://schemas.openxmlformats.org/officeDocument/2006/relationships" id="257" r:id="R308552be7c854b4b"/>
    <p:sldId xmlns:r="http://schemas.openxmlformats.org/officeDocument/2006/relationships" id="258" r:id="R71c23e7ecfdd46bf"/>
    <p:sldId xmlns:r="http://schemas.openxmlformats.org/officeDocument/2006/relationships" id="259" r:id="R9be130b21bc14f20"/>
    <p:sldId xmlns:r="http://schemas.openxmlformats.org/officeDocument/2006/relationships" id="260" r:id="Rb9e375ecf4ba4a85"/>
    <p:sldId xmlns:r="http://schemas.openxmlformats.org/officeDocument/2006/relationships" id="261" r:id="R4293bc9daf964f65"/>
    <p:sldId xmlns:r="http://schemas.openxmlformats.org/officeDocument/2006/relationships" id="262" r:id="R8ad60a786413440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ba763ac2e4d44b8" /><Relationship Type="http://schemas.openxmlformats.org/officeDocument/2006/relationships/slide" Target="/ppt/slides/slide1.xml" Id="Rddb140133d84414f" /><Relationship Type="http://schemas.openxmlformats.org/officeDocument/2006/relationships/slide" Target="/ppt/slides/slide2.xml" Id="R308552be7c854b4b" /><Relationship Type="http://schemas.openxmlformats.org/officeDocument/2006/relationships/slide" Target="/ppt/slides/slide3.xml" Id="R71c23e7ecfdd46bf" /><Relationship Type="http://schemas.openxmlformats.org/officeDocument/2006/relationships/slide" Target="/ppt/slides/slide4.xml" Id="R9be130b21bc14f20" /><Relationship Type="http://schemas.openxmlformats.org/officeDocument/2006/relationships/slide" Target="/ppt/slides/slide5.xml" Id="Rb9e375ecf4ba4a85" /><Relationship Type="http://schemas.openxmlformats.org/officeDocument/2006/relationships/slide" Target="/ppt/slides/slide6.xml" Id="R4293bc9daf964f65" /><Relationship Type="http://schemas.openxmlformats.org/officeDocument/2006/relationships/slide" Target="/ppt/slides/slide7.xml" Id="R8ad60a786413440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1be88ea0e56434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5bafe428a574750" /><Relationship Type="http://schemas.openxmlformats.org/officeDocument/2006/relationships/theme" Target="/ppt/slideMasters/theme/theme1.xml" Id="Rae23f94195d8469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5bafe428a57475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e3c5fc45d6e47c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8bc569dc7b848d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ca6970e65394d8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4d2e32dc52347c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1b36c3b1bb2418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f00888843954b0a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e1692c102744ee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ALDEN 3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ALDEN 3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ALDEN 3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ALDEN 3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ALDEN 3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ALDEN 3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−60 321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349 173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49 578 249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50 034 267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ALDEN 3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EDVIN AUSTBØ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ALDEN 3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7. etasje, Olav Vs gate 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0161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918 002 715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ALDEN 3 AS</a:t>
            </a:r>
          </a:p>
        </p:txBody>
      </p:sp>
    </p:spTree>
  </p:cSld>
  <p:clrMapOvr>
    <a:masterClrMapping xmlns:a="http://schemas.openxmlformats.org/drawingml/2006/main"/>
  </p:clrMapOvr>
</p:sld>
</file>