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4085da47a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1ed0a2509e4b41"/>
  </p:sldMasterIdLst>
  <p:sldIdLst>
    <p:sldId xmlns:r="http://schemas.openxmlformats.org/officeDocument/2006/relationships" id="256" r:id="Rb095581445374366"/>
    <p:sldId xmlns:r="http://schemas.openxmlformats.org/officeDocument/2006/relationships" id="257" r:id="Rd8debb16279949e9"/>
    <p:sldId xmlns:r="http://schemas.openxmlformats.org/officeDocument/2006/relationships" id="258" r:id="Raf00893909924fdd"/>
    <p:sldId xmlns:r="http://schemas.openxmlformats.org/officeDocument/2006/relationships" id="259" r:id="R8dda488867d84ac2"/>
    <p:sldId xmlns:r="http://schemas.openxmlformats.org/officeDocument/2006/relationships" id="260" r:id="Rb3ada46b53ca4443"/>
    <p:sldId xmlns:r="http://schemas.openxmlformats.org/officeDocument/2006/relationships" id="261" r:id="R4b11ee3f876548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1ed0a2509e4b41" /><Relationship Type="http://schemas.openxmlformats.org/officeDocument/2006/relationships/slide" Target="/ppt/slides/slide1.xml" Id="Rb095581445374366" /><Relationship Type="http://schemas.openxmlformats.org/officeDocument/2006/relationships/slide" Target="/ppt/slides/slide2.xml" Id="Rd8debb16279949e9" /><Relationship Type="http://schemas.openxmlformats.org/officeDocument/2006/relationships/slide" Target="/ppt/slides/slide3.xml" Id="Raf00893909924fdd" /><Relationship Type="http://schemas.openxmlformats.org/officeDocument/2006/relationships/slide" Target="/ppt/slides/slide4.xml" Id="R8dda488867d84ac2" /><Relationship Type="http://schemas.openxmlformats.org/officeDocument/2006/relationships/slide" Target="/ppt/slides/slide5.xml" Id="Rb3ada46b53ca4443" /><Relationship Type="http://schemas.openxmlformats.org/officeDocument/2006/relationships/slide" Target="/ppt/slides/slide6.xml" Id="R4b11ee3f876548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a61170919d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b612529164b37" /><Relationship Type="http://schemas.openxmlformats.org/officeDocument/2006/relationships/theme" Target="/ppt/slideMasters/theme/theme1.xml" Id="R82229d74cc1b42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b612529164b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3223b6c7c43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7ac1e1d5c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05530a2e24f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b0aa6ad2f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a66f18d034f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f941be1bd4c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4 071 743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4 094 644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7. etasje, 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918 002 804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A HOLDING AS</a:t>
            </a:r>
          </a:p>
        </p:txBody>
      </p:sp>
    </p:spTree>
  </p:cSld>
  <p:clrMapOvr>
    <a:masterClrMapping xmlns:a="http://schemas.openxmlformats.org/drawingml/2006/main"/>
  </p:clrMapOvr>
</p:sld>
</file>