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e980567f74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182780a1f4cbb"/>
  </p:sldMasterIdLst>
  <p:sldIdLst>
    <p:sldId xmlns:r="http://schemas.openxmlformats.org/officeDocument/2006/relationships" id="256" r:id="R3de95646cc8f443c"/>
    <p:sldId xmlns:r="http://schemas.openxmlformats.org/officeDocument/2006/relationships" id="257" r:id="R6aa1d031bbf24761"/>
    <p:sldId xmlns:r="http://schemas.openxmlformats.org/officeDocument/2006/relationships" id="258" r:id="R0bcc06891be94d26"/>
    <p:sldId xmlns:r="http://schemas.openxmlformats.org/officeDocument/2006/relationships" id="259" r:id="Rb404c91631134782"/>
    <p:sldId xmlns:r="http://schemas.openxmlformats.org/officeDocument/2006/relationships" id="260" r:id="R8622846465cf4e98"/>
    <p:sldId xmlns:r="http://schemas.openxmlformats.org/officeDocument/2006/relationships" id="261" r:id="R2a51be2803464d38"/>
    <p:sldId xmlns:r="http://schemas.openxmlformats.org/officeDocument/2006/relationships" id="262" r:id="R0f66b9e036b9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182780a1f4cbb" /><Relationship Type="http://schemas.openxmlformats.org/officeDocument/2006/relationships/slide" Target="/ppt/slides/slide1.xml" Id="R3de95646cc8f443c" /><Relationship Type="http://schemas.openxmlformats.org/officeDocument/2006/relationships/slide" Target="/ppt/slides/slide2.xml" Id="R6aa1d031bbf24761" /><Relationship Type="http://schemas.openxmlformats.org/officeDocument/2006/relationships/slide" Target="/ppt/slides/slide3.xml" Id="R0bcc06891be94d26" /><Relationship Type="http://schemas.openxmlformats.org/officeDocument/2006/relationships/slide" Target="/ppt/slides/slide4.xml" Id="Rb404c91631134782" /><Relationship Type="http://schemas.openxmlformats.org/officeDocument/2006/relationships/slide" Target="/ppt/slides/slide5.xml" Id="R8622846465cf4e98" /><Relationship Type="http://schemas.openxmlformats.org/officeDocument/2006/relationships/slide" Target="/ppt/slides/slide6.xml" Id="R2a51be2803464d38" /><Relationship Type="http://schemas.openxmlformats.org/officeDocument/2006/relationships/slide" Target="/ppt/slides/slide7.xml" Id="R0f66b9e036b9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ad03ff96b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a737cd0654f03" /><Relationship Type="http://schemas.openxmlformats.org/officeDocument/2006/relationships/theme" Target="/ppt/slideMasters/theme/theme1.xml" Id="R5319cb30344a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a737cd065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863f7a05c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5b1a1d38d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5fbc2e5404f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966b45e77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70941125046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9afb16d4d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3611ab492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SUPERTANKER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3 686 606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918 030 174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