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46d348bff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71ebee37d4264"/>
  </p:sldMasterIdLst>
  <p:sldIdLst>
    <p:sldId xmlns:r="http://schemas.openxmlformats.org/officeDocument/2006/relationships" id="256" r:id="Re1d2559122e542bb"/>
    <p:sldId xmlns:r="http://schemas.openxmlformats.org/officeDocument/2006/relationships" id="257" r:id="Rff2b32d01c8e49fc"/>
    <p:sldId xmlns:r="http://schemas.openxmlformats.org/officeDocument/2006/relationships" id="258" r:id="R98c0429359c8438b"/>
    <p:sldId xmlns:r="http://schemas.openxmlformats.org/officeDocument/2006/relationships" id="259" r:id="R0a3f6e596f0b492e"/>
    <p:sldId xmlns:r="http://schemas.openxmlformats.org/officeDocument/2006/relationships" id="260" r:id="Re31f7d1302514127"/>
    <p:sldId xmlns:r="http://schemas.openxmlformats.org/officeDocument/2006/relationships" id="261" r:id="Ra70ba99401154b2d"/>
    <p:sldId xmlns:r="http://schemas.openxmlformats.org/officeDocument/2006/relationships" id="262" r:id="R37fb664c828a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71ebee37d4264" /><Relationship Type="http://schemas.openxmlformats.org/officeDocument/2006/relationships/slide" Target="/ppt/slides/slide1.xml" Id="Re1d2559122e542bb" /><Relationship Type="http://schemas.openxmlformats.org/officeDocument/2006/relationships/slide" Target="/ppt/slides/slide2.xml" Id="Rff2b32d01c8e49fc" /><Relationship Type="http://schemas.openxmlformats.org/officeDocument/2006/relationships/slide" Target="/ppt/slides/slide3.xml" Id="R98c0429359c8438b" /><Relationship Type="http://schemas.openxmlformats.org/officeDocument/2006/relationships/slide" Target="/ppt/slides/slide4.xml" Id="R0a3f6e596f0b492e" /><Relationship Type="http://schemas.openxmlformats.org/officeDocument/2006/relationships/slide" Target="/ppt/slides/slide5.xml" Id="Re31f7d1302514127" /><Relationship Type="http://schemas.openxmlformats.org/officeDocument/2006/relationships/slide" Target="/ppt/slides/slide6.xml" Id="Ra70ba99401154b2d" /><Relationship Type="http://schemas.openxmlformats.org/officeDocument/2006/relationships/slide" Target="/ppt/slides/slide7.xml" Id="R37fb664c828a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56be92dea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15b7d1b924e79" /><Relationship Type="http://schemas.openxmlformats.org/officeDocument/2006/relationships/theme" Target="/ppt/slideMasters/theme/theme1.xml" Id="Rb8deb9b9ef02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15b7d1b92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78bdf161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5c97a152d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7e1a1abe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ee39412a6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c7e0b7bc8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2b5091eba4e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710ff374d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