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1caacb43eb47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338b38777e4f45"/>
  </p:sldMasterIdLst>
  <p:sldIdLst>
    <p:sldId xmlns:r="http://schemas.openxmlformats.org/officeDocument/2006/relationships" id="256" r:id="R2fe9985b209e45fe"/>
    <p:sldId xmlns:r="http://schemas.openxmlformats.org/officeDocument/2006/relationships" id="257" r:id="Rdb46926a9ae04857"/>
    <p:sldId xmlns:r="http://schemas.openxmlformats.org/officeDocument/2006/relationships" id="258" r:id="R06817753700c4932"/>
    <p:sldId xmlns:r="http://schemas.openxmlformats.org/officeDocument/2006/relationships" id="259" r:id="R7bf1e02ee4fc41be"/>
    <p:sldId xmlns:r="http://schemas.openxmlformats.org/officeDocument/2006/relationships" id="260" r:id="R5aa9237e772844d7"/>
    <p:sldId xmlns:r="http://schemas.openxmlformats.org/officeDocument/2006/relationships" id="261" r:id="R7785953408ae4a75"/>
    <p:sldId xmlns:r="http://schemas.openxmlformats.org/officeDocument/2006/relationships" id="262" r:id="Rfd949aedcf7b48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338b38777e4f45" /><Relationship Type="http://schemas.openxmlformats.org/officeDocument/2006/relationships/slide" Target="/ppt/slides/slide1.xml" Id="R2fe9985b209e45fe" /><Relationship Type="http://schemas.openxmlformats.org/officeDocument/2006/relationships/slide" Target="/ppt/slides/slide2.xml" Id="Rdb46926a9ae04857" /><Relationship Type="http://schemas.openxmlformats.org/officeDocument/2006/relationships/slide" Target="/ppt/slides/slide3.xml" Id="R06817753700c4932" /><Relationship Type="http://schemas.openxmlformats.org/officeDocument/2006/relationships/slide" Target="/ppt/slides/slide4.xml" Id="R7bf1e02ee4fc41be" /><Relationship Type="http://schemas.openxmlformats.org/officeDocument/2006/relationships/slide" Target="/ppt/slides/slide5.xml" Id="R5aa9237e772844d7" /><Relationship Type="http://schemas.openxmlformats.org/officeDocument/2006/relationships/slide" Target="/ppt/slides/slide6.xml" Id="R7785953408ae4a75" /><Relationship Type="http://schemas.openxmlformats.org/officeDocument/2006/relationships/slide" Target="/ppt/slides/slide7.xml" Id="Rfd949aedcf7b48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34d07581e344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b041d31ae47ca" /><Relationship Type="http://schemas.openxmlformats.org/officeDocument/2006/relationships/theme" Target="/ppt/slideMasters/theme/theme1.xml" Id="Rf94ddc63dc9b4f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0b041d31ae47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25fdfb52a4f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9b1bdf0c24c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cff6c2ed941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2d48e5be445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143edfa754e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a5fde259c4e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8ee01bf794a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PENDO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2 736 976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9 561 037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GOTAAS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Castbergs vei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918 069 704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