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8915afd09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8e4a41b804bd1"/>
  </p:sldMasterIdLst>
  <p:sldIdLst>
    <p:sldId xmlns:r="http://schemas.openxmlformats.org/officeDocument/2006/relationships" id="256" r:id="R7d5d662d02694e14"/>
    <p:sldId xmlns:r="http://schemas.openxmlformats.org/officeDocument/2006/relationships" id="257" r:id="R7507d9b9f2db44e2"/>
    <p:sldId xmlns:r="http://schemas.openxmlformats.org/officeDocument/2006/relationships" id="258" r:id="R87cef35854b447b5"/>
    <p:sldId xmlns:r="http://schemas.openxmlformats.org/officeDocument/2006/relationships" id="259" r:id="R31d8f89629aa4223"/>
    <p:sldId xmlns:r="http://schemas.openxmlformats.org/officeDocument/2006/relationships" id="260" r:id="R840e4f588a5045e5"/>
    <p:sldId xmlns:r="http://schemas.openxmlformats.org/officeDocument/2006/relationships" id="261" r:id="R8d812a7dfcba4d66"/>
    <p:sldId xmlns:r="http://schemas.openxmlformats.org/officeDocument/2006/relationships" id="262" r:id="R9e2a193aee81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8e4a41b804bd1" /><Relationship Type="http://schemas.openxmlformats.org/officeDocument/2006/relationships/slide" Target="/ppt/slides/slide1.xml" Id="R7d5d662d02694e14" /><Relationship Type="http://schemas.openxmlformats.org/officeDocument/2006/relationships/slide" Target="/ppt/slides/slide2.xml" Id="R7507d9b9f2db44e2" /><Relationship Type="http://schemas.openxmlformats.org/officeDocument/2006/relationships/slide" Target="/ppt/slides/slide3.xml" Id="R87cef35854b447b5" /><Relationship Type="http://schemas.openxmlformats.org/officeDocument/2006/relationships/slide" Target="/ppt/slides/slide4.xml" Id="R31d8f89629aa4223" /><Relationship Type="http://schemas.openxmlformats.org/officeDocument/2006/relationships/slide" Target="/ppt/slides/slide5.xml" Id="R840e4f588a5045e5" /><Relationship Type="http://schemas.openxmlformats.org/officeDocument/2006/relationships/slide" Target="/ppt/slides/slide6.xml" Id="R8d812a7dfcba4d66" /><Relationship Type="http://schemas.openxmlformats.org/officeDocument/2006/relationships/slide" Target="/ppt/slides/slide7.xml" Id="R9e2a193aee81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1dee77a02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218aae4049ad" /><Relationship Type="http://schemas.openxmlformats.org/officeDocument/2006/relationships/theme" Target="/ppt/slideMasters/theme/theme1.xml" Id="R6f5471396e10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1218aae40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e4727a45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ceda29a1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2dca4be9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c99a29b1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07fbbeab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3768d0b184c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14ed1acc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MERLIN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MERLIN CAPITAL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15 441 854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HENEM MANAGEMENT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918 070 478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