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3157cf6cb24c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3fefecd51341b7"/>
  </p:sldMasterIdLst>
  <p:sldIdLst>
    <p:sldId xmlns:r="http://schemas.openxmlformats.org/officeDocument/2006/relationships" id="256" r:id="Rbdbc130e65c64abb"/>
    <p:sldId xmlns:r="http://schemas.openxmlformats.org/officeDocument/2006/relationships" id="257" r:id="Rb413029e87de4009"/>
    <p:sldId xmlns:r="http://schemas.openxmlformats.org/officeDocument/2006/relationships" id="258" r:id="R6f77cc4054964302"/>
    <p:sldId xmlns:r="http://schemas.openxmlformats.org/officeDocument/2006/relationships" id="259" r:id="Reb88b921bdab4822"/>
    <p:sldId xmlns:r="http://schemas.openxmlformats.org/officeDocument/2006/relationships" id="260" r:id="Rc612da5757484e98"/>
    <p:sldId xmlns:r="http://schemas.openxmlformats.org/officeDocument/2006/relationships" id="261" r:id="R8a23174dd0444b0b"/>
    <p:sldId xmlns:r="http://schemas.openxmlformats.org/officeDocument/2006/relationships" id="262" r:id="Rde7b539f71b54a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3fefecd51341b7" /><Relationship Type="http://schemas.openxmlformats.org/officeDocument/2006/relationships/slide" Target="/ppt/slides/slide1.xml" Id="Rbdbc130e65c64abb" /><Relationship Type="http://schemas.openxmlformats.org/officeDocument/2006/relationships/slide" Target="/ppt/slides/slide2.xml" Id="Rb413029e87de4009" /><Relationship Type="http://schemas.openxmlformats.org/officeDocument/2006/relationships/slide" Target="/ppt/slides/slide3.xml" Id="R6f77cc4054964302" /><Relationship Type="http://schemas.openxmlformats.org/officeDocument/2006/relationships/slide" Target="/ppt/slides/slide4.xml" Id="Reb88b921bdab4822" /><Relationship Type="http://schemas.openxmlformats.org/officeDocument/2006/relationships/slide" Target="/ppt/slides/slide5.xml" Id="Rc612da5757484e98" /><Relationship Type="http://schemas.openxmlformats.org/officeDocument/2006/relationships/slide" Target="/ppt/slides/slide6.xml" Id="R8a23174dd0444b0b" /><Relationship Type="http://schemas.openxmlformats.org/officeDocument/2006/relationships/slide" Target="/ppt/slides/slide7.xml" Id="Rde7b539f71b54a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d5884f57f54b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08d093e8e43c6" /><Relationship Type="http://schemas.openxmlformats.org/officeDocument/2006/relationships/theme" Target="/ppt/slideMasters/theme/theme1.xml" Id="Re1362a2d4bd242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908d093e8e43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8e6fc8e9b4e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7b45fc01445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e3bb6806d44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43fe046c140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28119e09d45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72a49ffd044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f1ba2dad745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117 081 785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145 988 519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183 704 982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STENSHAGEN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STENSHAGEN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918 083 731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 HOLDING AS</a:t>
            </a:r>
          </a:p>
        </p:txBody>
      </p:sp>
    </p:spTree>
  </p:cSld>
  <p:clrMapOvr>
    <a:masterClrMapping xmlns:a="http://schemas.openxmlformats.org/drawingml/2006/main"/>
  </p:clrMapOvr>
</p:sld>
</file>