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b4a971eaae42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d1cafc883d43cd"/>
  </p:sldMasterIdLst>
  <p:sldIdLst>
    <p:sldId xmlns:r="http://schemas.openxmlformats.org/officeDocument/2006/relationships" id="256" r:id="R4b2b2d6291bf4083"/>
    <p:sldId xmlns:r="http://schemas.openxmlformats.org/officeDocument/2006/relationships" id="257" r:id="R487a2ec740f24613"/>
    <p:sldId xmlns:r="http://schemas.openxmlformats.org/officeDocument/2006/relationships" id="258" r:id="Rbdc6bb71de624abc"/>
    <p:sldId xmlns:r="http://schemas.openxmlformats.org/officeDocument/2006/relationships" id="259" r:id="R77591c6541314e03"/>
    <p:sldId xmlns:r="http://schemas.openxmlformats.org/officeDocument/2006/relationships" id="260" r:id="Ra2e42f443d83458d"/>
    <p:sldId xmlns:r="http://schemas.openxmlformats.org/officeDocument/2006/relationships" id="261" r:id="Re090a382abf040ef"/>
    <p:sldId xmlns:r="http://schemas.openxmlformats.org/officeDocument/2006/relationships" id="262" r:id="R241c4e2214904d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d1cafc883d43cd" /><Relationship Type="http://schemas.openxmlformats.org/officeDocument/2006/relationships/slide" Target="/ppt/slides/slide1.xml" Id="R4b2b2d6291bf4083" /><Relationship Type="http://schemas.openxmlformats.org/officeDocument/2006/relationships/slide" Target="/ppt/slides/slide2.xml" Id="R487a2ec740f24613" /><Relationship Type="http://schemas.openxmlformats.org/officeDocument/2006/relationships/slide" Target="/ppt/slides/slide3.xml" Id="Rbdc6bb71de624abc" /><Relationship Type="http://schemas.openxmlformats.org/officeDocument/2006/relationships/slide" Target="/ppt/slides/slide4.xml" Id="R77591c6541314e03" /><Relationship Type="http://schemas.openxmlformats.org/officeDocument/2006/relationships/slide" Target="/ppt/slides/slide5.xml" Id="Ra2e42f443d83458d" /><Relationship Type="http://schemas.openxmlformats.org/officeDocument/2006/relationships/slide" Target="/ppt/slides/slide6.xml" Id="Re090a382abf040ef" /><Relationship Type="http://schemas.openxmlformats.org/officeDocument/2006/relationships/slide" Target="/ppt/slides/slide7.xml" Id="R241c4e2214904d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aacf76b3f74f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cbef2a9fe4bf0" /><Relationship Type="http://schemas.openxmlformats.org/officeDocument/2006/relationships/theme" Target="/ppt/slideMasters/theme/theme1.xml" Id="R6332473329494d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2cbef2a9fe4b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d3d0f95e84f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fc44243664d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e5ebe7e294e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4bc188c1947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1efae78914f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5b3e4d5ab4e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87782c92e44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KAST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KAST FINANS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113 927 031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132 438 798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149 059 236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STENSHAGEN KARIANNE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918 083 766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 FINANS AS</a:t>
            </a:r>
          </a:p>
        </p:txBody>
      </p:sp>
    </p:spTree>
  </p:cSld>
  <p:clrMapOvr>
    <a:masterClrMapping xmlns:a="http://schemas.openxmlformats.org/drawingml/2006/main"/>
  </p:clrMapOvr>
</p:sld>
</file>