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a31cb36a3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339d65148434f"/>
  </p:sldMasterIdLst>
  <p:sldIdLst>
    <p:sldId xmlns:r="http://schemas.openxmlformats.org/officeDocument/2006/relationships" id="256" r:id="R57cf1093b4344ac1"/>
    <p:sldId xmlns:r="http://schemas.openxmlformats.org/officeDocument/2006/relationships" id="257" r:id="Rac40589c177849b0"/>
    <p:sldId xmlns:r="http://schemas.openxmlformats.org/officeDocument/2006/relationships" id="258" r:id="R7a1020cdb1b941fb"/>
    <p:sldId xmlns:r="http://schemas.openxmlformats.org/officeDocument/2006/relationships" id="259" r:id="R3073443596a7469c"/>
    <p:sldId xmlns:r="http://schemas.openxmlformats.org/officeDocument/2006/relationships" id="260" r:id="Rf43e8828b6944d95"/>
    <p:sldId xmlns:r="http://schemas.openxmlformats.org/officeDocument/2006/relationships" id="261" r:id="R6b7a90b4df824a30"/>
    <p:sldId xmlns:r="http://schemas.openxmlformats.org/officeDocument/2006/relationships" id="262" r:id="R88c4ba653840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339d65148434f" /><Relationship Type="http://schemas.openxmlformats.org/officeDocument/2006/relationships/slide" Target="/ppt/slides/slide1.xml" Id="R57cf1093b4344ac1" /><Relationship Type="http://schemas.openxmlformats.org/officeDocument/2006/relationships/slide" Target="/ppt/slides/slide2.xml" Id="Rac40589c177849b0" /><Relationship Type="http://schemas.openxmlformats.org/officeDocument/2006/relationships/slide" Target="/ppt/slides/slide3.xml" Id="R7a1020cdb1b941fb" /><Relationship Type="http://schemas.openxmlformats.org/officeDocument/2006/relationships/slide" Target="/ppt/slides/slide4.xml" Id="R3073443596a7469c" /><Relationship Type="http://schemas.openxmlformats.org/officeDocument/2006/relationships/slide" Target="/ppt/slides/slide5.xml" Id="Rf43e8828b6944d95" /><Relationship Type="http://schemas.openxmlformats.org/officeDocument/2006/relationships/slide" Target="/ppt/slides/slide6.xml" Id="R6b7a90b4df824a30" /><Relationship Type="http://schemas.openxmlformats.org/officeDocument/2006/relationships/slide" Target="/ppt/slides/slide7.xml" Id="R88c4ba653840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67cd516d8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3cf141de419c" /><Relationship Type="http://schemas.openxmlformats.org/officeDocument/2006/relationships/theme" Target="/ppt/slideMasters/theme/theme1.xml" Id="R99ec0bcf3ebe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23cf141de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0c584e9b2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63b753ed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3fe15f1b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7c08841a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52413c81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a21cbaae9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b205f705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ARVE VATNE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