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84eb1ad29b46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80b9ac0cd04aba"/>
  </p:sldMasterIdLst>
  <p:sldIdLst>
    <p:sldId xmlns:r="http://schemas.openxmlformats.org/officeDocument/2006/relationships" id="256" r:id="R3dc6c01bdf1f460e"/>
    <p:sldId xmlns:r="http://schemas.openxmlformats.org/officeDocument/2006/relationships" id="257" r:id="R3b79678ab37c4e91"/>
    <p:sldId xmlns:r="http://schemas.openxmlformats.org/officeDocument/2006/relationships" id="258" r:id="R6ae4f1f5bca34c1a"/>
    <p:sldId xmlns:r="http://schemas.openxmlformats.org/officeDocument/2006/relationships" id="259" r:id="Ra93a6fa28e29491e"/>
    <p:sldId xmlns:r="http://schemas.openxmlformats.org/officeDocument/2006/relationships" id="260" r:id="Rb95f20bfd46b4a25"/>
    <p:sldId xmlns:r="http://schemas.openxmlformats.org/officeDocument/2006/relationships" id="261" r:id="Rfd959a2f323c4335"/>
    <p:sldId xmlns:r="http://schemas.openxmlformats.org/officeDocument/2006/relationships" id="262" r:id="Ra2995769aa4249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80b9ac0cd04aba" /><Relationship Type="http://schemas.openxmlformats.org/officeDocument/2006/relationships/slide" Target="/ppt/slides/slide1.xml" Id="R3dc6c01bdf1f460e" /><Relationship Type="http://schemas.openxmlformats.org/officeDocument/2006/relationships/slide" Target="/ppt/slides/slide2.xml" Id="R3b79678ab37c4e91" /><Relationship Type="http://schemas.openxmlformats.org/officeDocument/2006/relationships/slide" Target="/ppt/slides/slide3.xml" Id="R6ae4f1f5bca34c1a" /><Relationship Type="http://schemas.openxmlformats.org/officeDocument/2006/relationships/slide" Target="/ppt/slides/slide4.xml" Id="Ra93a6fa28e29491e" /><Relationship Type="http://schemas.openxmlformats.org/officeDocument/2006/relationships/slide" Target="/ppt/slides/slide5.xml" Id="Rb95f20bfd46b4a25" /><Relationship Type="http://schemas.openxmlformats.org/officeDocument/2006/relationships/slide" Target="/ppt/slides/slide6.xml" Id="Rfd959a2f323c4335" /><Relationship Type="http://schemas.openxmlformats.org/officeDocument/2006/relationships/slide" Target="/ppt/slides/slide7.xml" Id="Ra2995769aa4249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a200d651f047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65d0f7a5c4540" /><Relationship Type="http://schemas.openxmlformats.org/officeDocument/2006/relationships/theme" Target="/ppt/slideMasters/theme/theme1.xml" Id="R00e33491bc0242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165d0f7a5c45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671c2739f43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81b0c594949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01c8ea6e941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2cab089a845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eab4e81b749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a7586ee4142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32fa924cc4a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SKYA REGNSKAP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28 346 871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1 506 534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1 237 813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4 183 887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11 120 984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STAUD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Kilengaten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3117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frode@skya.no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www.skya.no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918 097 902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SKYA REGNSKAP AS</a:t>
            </a:r>
          </a:p>
        </p:txBody>
      </p:sp>
    </p:spTree>
  </p:cSld>
  <p:clrMapOvr>
    <a:masterClrMapping xmlns:a="http://schemas.openxmlformats.org/drawingml/2006/main"/>
  </p:clrMapOvr>
</p:sld>
</file>