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7dd708fbe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bf322b2544daa"/>
  </p:sldMasterIdLst>
  <p:sldIdLst>
    <p:sldId xmlns:r="http://schemas.openxmlformats.org/officeDocument/2006/relationships" id="256" r:id="R888a7bfe0dcb4a0f"/>
    <p:sldId xmlns:r="http://schemas.openxmlformats.org/officeDocument/2006/relationships" id="257" r:id="Re8bc2b9c17b342ea"/>
    <p:sldId xmlns:r="http://schemas.openxmlformats.org/officeDocument/2006/relationships" id="258" r:id="R89b98e4f48a04cee"/>
    <p:sldId xmlns:r="http://schemas.openxmlformats.org/officeDocument/2006/relationships" id="259" r:id="R1154786ee3c9464e"/>
    <p:sldId xmlns:r="http://schemas.openxmlformats.org/officeDocument/2006/relationships" id="260" r:id="R1014eaa921c145a6"/>
    <p:sldId xmlns:r="http://schemas.openxmlformats.org/officeDocument/2006/relationships" id="261" r:id="Rbd5cdb9baf83419d"/>
    <p:sldId xmlns:r="http://schemas.openxmlformats.org/officeDocument/2006/relationships" id="262" r:id="R60d5298393af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bf322b2544daa" /><Relationship Type="http://schemas.openxmlformats.org/officeDocument/2006/relationships/slide" Target="/ppt/slides/slide1.xml" Id="R888a7bfe0dcb4a0f" /><Relationship Type="http://schemas.openxmlformats.org/officeDocument/2006/relationships/slide" Target="/ppt/slides/slide2.xml" Id="Re8bc2b9c17b342ea" /><Relationship Type="http://schemas.openxmlformats.org/officeDocument/2006/relationships/slide" Target="/ppt/slides/slide3.xml" Id="R89b98e4f48a04cee" /><Relationship Type="http://schemas.openxmlformats.org/officeDocument/2006/relationships/slide" Target="/ppt/slides/slide4.xml" Id="R1154786ee3c9464e" /><Relationship Type="http://schemas.openxmlformats.org/officeDocument/2006/relationships/slide" Target="/ppt/slides/slide5.xml" Id="R1014eaa921c145a6" /><Relationship Type="http://schemas.openxmlformats.org/officeDocument/2006/relationships/slide" Target="/ppt/slides/slide6.xml" Id="Rbd5cdb9baf83419d" /><Relationship Type="http://schemas.openxmlformats.org/officeDocument/2006/relationships/slide" Target="/ppt/slides/slide7.xml" Id="R60d5298393af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35af6fe11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3b87d894432b" /><Relationship Type="http://schemas.openxmlformats.org/officeDocument/2006/relationships/theme" Target="/ppt/slideMasters/theme/theme1.xml" Id="Rca091fd43d55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43b87d894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77225c404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c5f07ca0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61bf0467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7eac4060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bf9f9763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90126931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de4a92a9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