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ee8e8d07344b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374513d774392"/>
  </p:sldMasterIdLst>
  <p:sldIdLst>
    <p:sldId xmlns:r="http://schemas.openxmlformats.org/officeDocument/2006/relationships" id="256" r:id="R7b00a77bf81e49ba"/>
    <p:sldId xmlns:r="http://schemas.openxmlformats.org/officeDocument/2006/relationships" id="257" r:id="R1bb0a5e042df47c2"/>
    <p:sldId xmlns:r="http://schemas.openxmlformats.org/officeDocument/2006/relationships" id="258" r:id="R2044c98bbd1f46a7"/>
    <p:sldId xmlns:r="http://schemas.openxmlformats.org/officeDocument/2006/relationships" id="259" r:id="Rc34b3cb6f7f140a4"/>
    <p:sldId xmlns:r="http://schemas.openxmlformats.org/officeDocument/2006/relationships" id="260" r:id="R88dcf07294af4cbe"/>
    <p:sldId xmlns:r="http://schemas.openxmlformats.org/officeDocument/2006/relationships" id="261" r:id="Rce64f1fecdf544ec"/>
    <p:sldId xmlns:r="http://schemas.openxmlformats.org/officeDocument/2006/relationships" id="262" r:id="Rf89a3953f86a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374513d774392" /><Relationship Type="http://schemas.openxmlformats.org/officeDocument/2006/relationships/slide" Target="/ppt/slides/slide1.xml" Id="R7b00a77bf81e49ba" /><Relationship Type="http://schemas.openxmlformats.org/officeDocument/2006/relationships/slide" Target="/ppt/slides/slide2.xml" Id="R1bb0a5e042df47c2" /><Relationship Type="http://schemas.openxmlformats.org/officeDocument/2006/relationships/slide" Target="/ppt/slides/slide3.xml" Id="R2044c98bbd1f46a7" /><Relationship Type="http://schemas.openxmlformats.org/officeDocument/2006/relationships/slide" Target="/ppt/slides/slide4.xml" Id="Rc34b3cb6f7f140a4" /><Relationship Type="http://schemas.openxmlformats.org/officeDocument/2006/relationships/slide" Target="/ppt/slides/slide5.xml" Id="R88dcf07294af4cbe" /><Relationship Type="http://schemas.openxmlformats.org/officeDocument/2006/relationships/slide" Target="/ppt/slides/slide6.xml" Id="Rce64f1fecdf544ec" /><Relationship Type="http://schemas.openxmlformats.org/officeDocument/2006/relationships/slide" Target="/ppt/slides/slide7.xml" Id="Rf89a3953f86a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cb9d4256d44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ca6a1982a4b2c" /><Relationship Type="http://schemas.openxmlformats.org/officeDocument/2006/relationships/theme" Target="/ppt/slideMasters/theme/theme1.xml" Id="R46ca0c9624ac4d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fca6a1982a4b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8dd461f59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32c48853a4b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4f8d27aaf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072cff310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743623465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177d2d16b40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a5fe0331244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RATHKE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RATHKE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−227 613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4 107 663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RATHKE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918 130 004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RATHKE INVEST AS</a:t>
            </a:r>
          </a:p>
        </p:txBody>
      </p:sp>
    </p:spTree>
  </p:cSld>
  <p:clrMapOvr>
    <a:masterClrMapping xmlns:a="http://schemas.openxmlformats.org/drawingml/2006/main"/>
  </p:clrMapOvr>
</p:sld>
</file>