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71a59e102246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69e764a2a4c64"/>
  </p:sldMasterIdLst>
  <p:sldIdLst>
    <p:sldId xmlns:r="http://schemas.openxmlformats.org/officeDocument/2006/relationships" id="256" r:id="R7482021144e64501"/>
    <p:sldId xmlns:r="http://schemas.openxmlformats.org/officeDocument/2006/relationships" id="257" r:id="Rf9cd940cafc84843"/>
    <p:sldId xmlns:r="http://schemas.openxmlformats.org/officeDocument/2006/relationships" id="258" r:id="R4e83d1a3f1da4575"/>
    <p:sldId xmlns:r="http://schemas.openxmlformats.org/officeDocument/2006/relationships" id="259" r:id="Re055140055e848af"/>
    <p:sldId xmlns:r="http://schemas.openxmlformats.org/officeDocument/2006/relationships" id="260" r:id="R46b2755f3a8f4c4d"/>
    <p:sldId xmlns:r="http://schemas.openxmlformats.org/officeDocument/2006/relationships" id="261" r:id="R26fc86ca0fce40c7"/>
    <p:sldId xmlns:r="http://schemas.openxmlformats.org/officeDocument/2006/relationships" id="262" r:id="R6900855fbb1c47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69e764a2a4c64" /><Relationship Type="http://schemas.openxmlformats.org/officeDocument/2006/relationships/slide" Target="/ppt/slides/slide1.xml" Id="R7482021144e64501" /><Relationship Type="http://schemas.openxmlformats.org/officeDocument/2006/relationships/slide" Target="/ppt/slides/slide2.xml" Id="Rf9cd940cafc84843" /><Relationship Type="http://schemas.openxmlformats.org/officeDocument/2006/relationships/slide" Target="/ppt/slides/slide3.xml" Id="R4e83d1a3f1da4575" /><Relationship Type="http://schemas.openxmlformats.org/officeDocument/2006/relationships/slide" Target="/ppt/slides/slide4.xml" Id="Re055140055e848af" /><Relationship Type="http://schemas.openxmlformats.org/officeDocument/2006/relationships/slide" Target="/ppt/slides/slide5.xml" Id="R46b2755f3a8f4c4d" /><Relationship Type="http://schemas.openxmlformats.org/officeDocument/2006/relationships/slide" Target="/ppt/slides/slide6.xml" Id="R26fc86ca0fce40c7" /><Relationship Type="http://schemas.openxmlformats.org/officeDocument/2006/relationships/slide" Target="/ppt/slides/slide7.xml" Id="R6900855fbb1c47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f162cdac547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ce93e479d4a89" /><Relationship Type="http://schemas.openxmlformats.org/officeDocument/2006/relationships/theme" Target="/ppt/slideMasters/theme/theme1.xml" Id="Rdbe9cdf57bee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4ce93e479d4a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2d1d7f44949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705bdfac6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d40fa55f54a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9e5194cec4f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b3bd9538b45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ab97d089c48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ca3c2475b47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−1 953 131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181 905 642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842 083 685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965 197 011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918 136 150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