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b107af3cc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432b9fd5e4026"/>
  </p:sldMasterIdLst>
  <p:sldIdLst>
    <p:sldId xmlns:r="http://schemas.openxmlformats.org/officeDocument/2006/relationships" id="256" r:id="R5b6e1dd8e7874ff2"/>
    <p:sldId xmlns:r="http://schemas.openxmlformats.org/officeDocument/2006/relationships" id="257" r:id="Rdd67d8f7e8eb4286"/>
    <p:sldId xmlns:r="http://schemas.openxmlformats.org/officeDocument/2006/relationships" id="258" r:id="Rfd7d979bb5464920"/>
    <p:sldId xmlns:r="http://schemas.openxmlformats.org/officeDocument/2006/relationships" id="259" r:id="Rd299548b4b8041b8"/>
    <p:sldId xmlns:r="http://schemas.openxmlformats.org/officeDocument/2006/relationships" id="260" r:id="Rba794816d1234731"/>
    <p:sldId xmlns:r="http://schemas.openxmlformats.org/officeDocument/2006/relationships" id="261" r:id="Raa1c4be02bd0496d"/>
    <p:sldId xmlns:r="http://schemas.openxmlformats.org/officeDocument/2006/relationships" id="262" r:id="Rbfd5bab9c459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432b9fd5e4026" /><Relationship Type="http://schemas.openxmlformats.org/officeDocument/2006/relationships/slide" Target="/ppt/slides/slide1.xml" Id="R5b6e1dd8e7874ff2" /><Relationship Type="http://schemas.openxmlformats.org/officeDocument/2006/relationships/slide" Target="/ppt/slides/slide2.xml" Id="Rdd67d8f7e8eb4286" /><Relationship Type="http://schemas.openxmlformats.org/officeDocument/2006/relationships/slide" Target="/ppt/slides/slide3.xml" Id="Rfd7d979bb5464920" /><Relationship Type="http://schemas.openxmlformats.org/officeDocument/2006/relationships/slide" Target="/ppt/slides/slide4.xml" Id="Rd299548b4b8041b8" /><Relationship Type="http://schemas.openxmlformats.org/officeDocument/2006/relationships/slide" Target="/ppt/slides/slide5.xml" Id="Rba794816d1234731" /><Relationship Type="http://schemas.openxmlformats.org/officeDocument/2006/relationships/slide" Target="/ppt/slides/slide6.xml" Id="Raa1c4be02bd0496d" /><Relationship Type="http://schemas.openxmlformats.org/officeDocument/2006/relationships/slide" Target="/ppt/slides/slide7.xml" Id="Rbfd5bab9c459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769d356d8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d00f3d7a462c" /><Relationship Type="http://schemas.openxmlformats.org/officeDocument/2006/relationships/theme" Target="/ppt/slideMasters/theme/theme1.xml" Id="Rbe5f7dda0a6e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5d00f3d7a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be2511e4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aa7ad18c3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d81567071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53e2429bc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0968869a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df4d670d3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9ad13936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NAMSEN AUTO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NAMSEN AUTO INVEST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32 690 510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86 978 467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NORDBAKK SVEIN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Botnbekkveien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918 177 922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