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0a62b9ebf54b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8722c950834dd6"/>
  </p:sldMasterIdLst>
  <p:sldIdLst>
    <p:sldId xmlns:r="http://schemas.openxmlformats.org/officeDocument/2006/relationships" id="256" r:id="Re6b7b10f9e934380"/>
    <p:sldId xmlns:r="http://schemas.openxmlformats.org/officeDocument/2006/relationships" id="257" r:id="Rc6572721051e4836"/>
    <p:sldId xmlns:r="http://schemas.openxmlformats.org/officeDocument/2006/relationships" id="258" r:id="R710edaf59c1244ae"/>
    <p:sldId xmlns:r="http://schemas.openxmlformats.org/officeDocument/2006/relationships" id="259" r:id="R74bdf9065c864e0f"/>
    <p:sldId xmlns:r="http://schemas.openxmlformats.org/officeDocument/2006/relationships" id="260" r:id="Rfef33f6fc4d448db"/>
    <p:sldId xmlns:r="http://schemas.openxmlformats.org/officeDocument/2006/relationships" id="261" r:id="R1532b09e593c4163"/>
    <p:sldId xmlns:r="http://schemas.openxmlformats.org/officeDocument/2006/relationships" id="262" r:id="R48a85cbf93144a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8722c950834dd6" /><Relationship Type="http://schemas.openxmlformats.org/officeDocument/2006/relationships/slide" Target="/ppt/slides/slide1.xml" Id="Re6b7b10f9e934380" /><Relationship Type="http://schemas.openxmlformats.org/officeDocument/2006/relationships/slide" Target="/ppt/slides/slide2.xml" Id="Rc6572721051e4836" /><Relationship Type="http://schemas.openxmlformats.org/officeDocument/2006/relationships/slide" Target="/ppt/slides/slide3.xml" Id="R710edaf59c1244ae" /><Relationship Type="http://schemas.openxmlformats.org/officeDocument/2006/relationships/slide" Target="/ppt/slides/slide4.xml" Id="R74bdf9065c864e0f" /><Relationship Type="http://schemas.openxmlformats.org/officeDocument/2006/relationships/slide" Target="/ppt/slides/slide5.xml" Id="Rfef33f6fc4d448db" /><Relationship Type="http://schemas.openxmlformats.org/officeDocument/2006/relationships/slide" Target="/ppt/slides/slide6.xml" Id="R1532b09e593c4163" /><Relationship Type="http://schemas.openxmlformats.org/officeDocument/2006/relationships/slide" Target="/ppt/slides/slide7.xml" Id="R48a85cbf93144a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0a9452048b48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a8207d4fa4f69" /><Relationship Type="http://schemas.openxmlformats.org/officeDocument/2006/relationships/theme" Target="/ppt/slideMasters/theme/theme1.xml" Id="R19f68a73c7ee40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4a8207d4fa4f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1dd72a7be4a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7a86e671645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7d739135546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544056f484b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4d6440e6c4b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148aefeb145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40084c7a148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PETCHA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PETCHA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PETCHA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PETCHA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PETCHA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PETCHA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3 036 865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16 052 002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18 715 779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PETCHA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KLAVENES  –  67,5 %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 TVEITAN  –  24,4 %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PETCHA AS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PLYMOUTH AS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PETCHA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Skovveien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918 183 523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PETCHA AS</a:t>
            </a:r>
          </a:p>
        </p:txBody>
      </p:sp>
    </p:spTree>
  </p:cSld>
  <p:clrMapOvr>
    <a:masterClrMapping xmlns:a="http://schemas.openxmlformats.org/drawingml/2006/main"/>
  </p:clrMapOvr>
</p:sld>
</file>