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537ac6d5a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bd1cdeaa54517"/>
  </p:sldMasterIdLst>
  <p:sldIdLst>
    <p:sldId xmlns:r="http://schemas.openxmlformats.org/officeDocument/2006/relationships" id="256" r:id="Rdb075b1298414545"/>
    <p:sldId xmlns:r="http://schemas.openxmlformats.org/officeDocument/2006/relationships" id="257" r:id="Rd00974f710d5469f"/>
    <p:sldId xmlns:r="http://schemas.openxmlformats.org/officeDocument/2006/relationships" id="258" r:id="Ra7591661949d477d"/>
    <p:sldId xmlns:r="http://schemas.openxmlformats.org/officeDocument/2006/relationships" id="259" r:id="R9c096104aba24b6c"/>
    <p:sldId xmlns:r="http://schemas.openxmlformats.org/officeDocument/2006/relationships" id="260" r:id="Rd38d7aa49fbb4b3a"/>
    <p:sldId xmlns:r="http://schemas.openxmlformats.org/officeDocument/2006/relationships" id="261" r:id="R04414449735f4fbd"/>
    <p:sldId xmlns:r="http://schemas.openxmlformats.org/officeDocument/2006/relationships" id="262" r:id="Rf34c8184bc9b41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bd1cdeaa54517" /><Relationship Type="http://schemas.openxmlformats.org/officeDocument/2006/relationships/slide" Target="/ppt/slides/slide1.xml" Id="Rdb075b1298414545" /><Relationship Type="http://schemas.openxmlformats.org/officeDocument/2006/relationships/slide" Target="/ppt/slides/slide2.xml" Id="Rd00974f710d5469f" /><Relationship Type="http://schemas.openxmlformats.org/officeDocument/2006/relationships/slide" Target="/ppt/slides/slide3.xml" Id="Ra7591661949d477d" /><Relationship Type="http://schemas.openxmlformats.org/officeDocument/2006/relationships/slide" Target="/ppt/slides/slide4.xml" Id="R9c096104aba24b6c" /><Relationship Type="http://schemas.openxmlformats.org/officeDocument/2006/relationships/slide" Target="/ppt/slides/slide5.xml" Id="Rd38d7aa49fbb4b3a" /><Relationship Type="http://schemas.openxmlformats.org/officeDocument/2006/relationships/slide" Target="/ppt/slides/slide6.xml" Id="R04414449735f4fbd" /><Relationship Type="http://schemas.openxmlformats.org/officeDocument/2006/relationships/slide" Target="/ppt/slides/slide7.xml" Id="Rf34c8184bc9b41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5341b56f7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c93a8f4674335" /><Relationship Type="http://schemas.openxmlformats.org/officeDocument/2006/relationships/theme" Target="/ppt/slideMasters/theme/theme1.xml" Id="Rdf520cfba9c7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c93a8f467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79584552a47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df7c1682f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eda7d57e0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4bc6fd012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72ef35c2e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9f9e6b45845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e57b7b88e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EIENDOMMER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EIENDOMMER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842 196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10 070 633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RUNE PEDERSEN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18 48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918 239 030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