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3cbc5153a048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f83d0cb09f482c"/>
  </p:sldMasterIdLst>
  <p:sldIdLst>
    <p:sldId xmlns:r="http://schemas.openxmlformats.org/officeDocument/2006/relationships" id="256" r:id="R44ba858f64cc46f3"/>
    <p:sldId xmlns:r="http://schemas.openxmlformats.org/officeDocument/2006/relationships" id="257" r:id="Radb2b1ff2f7d46a7"/>
    <p:sldId xmlns:r="http://schemas.openxmlformats.org/officeDocument/2006/relationships" id="258" r:id="R6bbbfc10813642a4"/>
    <p:sldId xmlns:r="http://schemas.openxmlformats.org/officeDocument/2006/relationships" id="259" r:id="R3738527c8f284bea"/>
    <p:sldId xmlns:r="http://schemas.openxmlformats.org/officeDocument/2006/relationships" id="260" r:id="R017aa79676cd41a7"/>
    <p:sldId xmlns:r="http://schemas.openxmlformats.org/officeDocument/2006/relationships" id="261" r:id="R67c8a106b05f4297"/>
    <p:sldId xmlns:r="http://schemas.openxmlformats.org/officeDocument/2006/relationships" id="262" r:id="Raaa175212191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f83d0cb09f482c" /><Relationship Type="http://schemas.openxmlformats.org/officeDocument/2006/relationships/slide" Target="/ppt/slides/slide1.xml" Id="R44ba858f64cc46f3" /><Relationship Type="http://schemas.openxmlformats.org/officeDocument/2006/relationships/slide" Target="/ppt/slides/slide2.xml" Id="Radb2b1ff2f7d46a7" /><Relationship Type="http://schemas.openxmlformats.org/officeDocument/2006/relationships/slide" Target="/ppt/slides/slide3.xml" Id="R6bbbfc10813642a4" /><Relationship Type="http://schemas.openxmlformats.org/officeDocument/2006/relationships/slide" Target="/ppt/slides/slide4.xml" Id="R3738527c8f284bea" /><Relationship Type="http://schemas.openxmlformats.org/officeDocument/2006/relationships/slide" Target="/ppt/slides/slide5.xml" Id="R017aa79676cd41a7" /><Relationship Type="http://schemas.openxmlformats.org/officeDocument/2006/relationships/slide" Target="/ppt/slides/slide6.xml" Id="R67c8a106b05f4297" /><Relationship Type="http://schemas.openxmlformats.org/officeDocument/2006/relationships/slide" Target="/ppt/slides/slide7.xml" Id="Raaa175212191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a9d56673494f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8d02195aa4fad" /><Relationship Type="http://schemas.openxmlformats.org/officeDocument/2006/relationships/theme" Target="/ppt/slideMasters/theme/theme1.xml" Id="R67382a9c61944f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28d02195aa4f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b44bbda294a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6f7dd7f7848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1cb333a5142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1aac39e7547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a441a98d842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eba6ca91d41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65d4fa21145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GILJEHOLMEN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GILJEHOLMEN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GILJEHOLMEN AS ble etablert [år] og holder til i Fjell.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GILJEHOLMEN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GILJEHOLMEN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GILJEHOLMEN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320 227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165 093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2 081 427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26 083 609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26 930 532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GILJEHOLMEN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IDAR KÅRE SEKKINGSTAD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GILJEHOLMEN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Apalvågvegen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5357 Fjell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918 270 205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GILJEHOLMEN AS</a:t>
            </a:r>
          </a:p>
        </p:txBody>
      </p:sp>
    </p:spTree>
  </p:cSld>
  <p:clrMapOvr>
    <a:masterClrMapping xmlns:a="http://schemas.openxmlformats.org/drawingml/2006/main"/>
  </p:clrMapOvr>
</p:sld>
</file>