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fac31e747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8cad4bf64c424b"/>
  </p:sldMasterIdLst>
  <p:sldIdLst>
    <p:sldId xmlns:r="http://schemas.openxmlformats.org/officeDocument/2006/relationships" id="256" r:id="R93fb2cdcbf754324"/>
    <p:sldId xmlns:r="http://schemas.openxmlformats.org/officeDocument/2006/relationships" id="257" r:id="Read5ba065c68410b"/>
    <p:sldId xmlns:r="http://schemas.openxmlformats.org/officeDocument/2006/relationships" id="258" r:id="R176f53d46aeb4ccb"/>
    <p:sldId xmlns:r="http://schemas.openxmlformats.org/officeDocument/2006/relationships" id="259" r:id="R8e91855774414810"/>
    <p:sldId xmlns:r="http://schemas.openxmlformats.org/officeDocument/2006/relationships" id="260" r:id="Rda453618d1514903"/>
    <p:sldId xmlns:r="http://schemas.openxmlformats.org/officeDocument/2006/relationships" id="261" r:id="R2dd4a9abb36f4ecf"/>
    <p:sldId xmlns:r="http://schemas.openxmlformats.org/officeDocument/2006/relationships" id="262" r:id="Rb5e86466e3bd40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cad4bf64c424b" /><Relationship Type="http://schemas.openxmlformats.org/officeDocument/2006/relationships/slide" Target="/ppt/slides/slide1.xml" Id="R93fb2cdcbf754324" /><Relationship Type="http://schemas.openxmlformats.org/officeDocument/2006/relationships/slide" Target="/ppt/slides/slide2.xml" Id="Read5ba065c68410b" /><Relationship Type="http://schemas.openxmlformats.org/officeDocument/2006/relationships/slide" Target="/ppt/slides/slide3.xml" Id="R176f53d46aeb4ccb" /><Relationship Type="http://schemas.openxmlformats.org/officeDocument/2006/relationships/slide" Target="/ppt/slides/slide4.xml" Id="R8e91855774414810" /><Relationship Type="http://schemas.openxmlformats.org/officeDocument/2006/relationships/slide" Target="/ppt/slides/slide5.xml" Id="Rda453618d1514903" /><Relationship Type="http://schemas.openxmlformats.org/officeDocument/2006/relationships/slide" Target="/ppt/slides/slide6.xml" Id="R2dd4a9abb36f4ecf" /><Relationship Type="http://schemas.openxmlformats.org/officeDocument/2006/relationships/slide" Target="/ppt/slides/slide7.xml" Id="Rb5e86466e3bd40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cd73c1727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ac149fdc94dd4" /><Relationship Type="http://schemas.openxmlformats.org/officeDocument/2006/relationships/theme" Target="/ppt/slideMasters/theme/theme1.xml" Id="Rcb4e6e1de783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ac149fdc9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97a08e649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9c44fdb13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e29bcbfcd4c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8929f423b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cf0321fc344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288cd9f37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95375157148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 JØRGENSEN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1 699 841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3 703 516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HANS GUNNERUD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