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35c9b665ef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f4eeb413245ad"/>
  </p:sldMasterIdLst>
  <p:sldIdLst>
    <p:sldId xmlns:r="http://schemas.openxmlformats.org/officeDocument/2006/relationships" id="256" r:id="R5db23ec951364d34"/>
    <p:sldId xmlns:r="http://schemas.openxmlformats.org/officeDocument/2006/relationships" id="257" r:id="R7b941bde37c14667"/>
    <p:sldId xmlns:r="http://schemas.openxmlformats.org/officeDocument/2006/relationships" id="258" r:id="Rac06d7da75294732"/>
    <p:sldId xmlns:r="http://schemas.openxmlformats.org/officeDocument/2006/relationships" id="259" r:id="R63b56867a4164aad"/>
    <p:sldId xmlns:r="http://schemas.openxmlformats.org/officeDocument/2006/relationships" id="260" r:id="Rd4dc49118aea43fe"/>
    <p:sldId xmlns:r="http://schemas.openxmlformats.org/officeDocument/2006/relationships" id="261" r:id="R76503edca4144bd8"/>
    <p:sldId xmlns:r="http://schemas.openxmlformats.org/officeDocument/2006/relationships" id="262" r:id="R94616e6ce4f3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f4eeb413245ad" /><Relationship Type="http://schemas.openxmlformats.org/officeDocument/2006/relationships/slide" Target="/ppt/slides/slide1.xml" Id="R5db23ec951364d34" /><Relationship Type="http://schemas.openxmlformats.org/officeDocument/2006/relationships/slide" Target="/ppt/slides/slide2.xml" Id="R7b941bde37c14667" /><Relationship Type="http://schemas.openxmlformats.org/officeDocument/2006/relationships/slide" Target="/ppt/slides/slide3.xml" Id="Rac06d7da75294732" /><Relationship Type="http://schemas.openxmlformats.org/officeDocument/2006/relationships/slide" Target="/ppt/slides/slide4.xml" Id="R63b56867a4164aad" /><Relationship Type="http://schemas.openxmlformats.org/officeDocument/2006/relationships/slide" Target="/ppt/slides/slide5.xml" Id="Rd4dc49118aea43fe" /><Relationship Type="http://schemas.openxmlformats.org/officeDocument/2006/relationships/slide" Target="/ppt/slides/slide6.xml" Id="R76503edca4144bd8" /><Relationship Type="http://schemas.openxmlformats.org/officeDocument/2006/relationships/slide" Target="/ppt/slides/slide7.xml" Id="R94616e6ce4f3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89648c1ef41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c91e36cf84e44" /><Relationship Type="http://schemas.openxmlformats.org/officeDocument/2006/relationships/theme" Target="/ppt/slideMasters/theme/theme1.xml" Id="Ra50bb7e30a9645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c91e36cf84e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6419f28d94f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ec0e1fe0745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f20590d96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3b5a53aad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ac6df9cd2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b66b5fbd845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e69d4e9fc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394 380 000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5 408 305 000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6 739 902 000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918 283 080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