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7b1a2cf00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34aaa1453440c"/>
  </p:sldMasterIdLst>
  <p:sldIdLst>
    <p:sldId xmlns:r="http://schemas.openxmlformats.org/officeDocument/2006/relationships" id="256" r:id="R3d17816e74724cf1"/>
    <p:sldId xmlns:r="http://schemas.openxmlformats.org/officeDocument/2006/relationships" id="257" r:id="R03a31c0fd2c24710"/>
    <p:sldId xmlns:r="http://schemas.openxmlformats.org/officeDocument/2006/relationships" id="258" r:id="R6c98e7656f89444d"/>
    <p:sldId xmlns:r="http://schemas.openxmlformats.org/officeDocument/2006/relationships" id="259" r:id="Rdff569a0c03a4380"/>
    <p:sldId xmlns:r="http://schemas.openxmlformats.org/officeDocument/2006/relationships" id="260" r:id="R04b3aad96d30466c"/>
    <p:sldId xmlns:r="http://schemas.openxmlformats.org/officeDocument/2006/relationships" id="261" r:id="Rb3814d241dcd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34aaa1453440c" /><Relationship Type="http://schemas.openxmlformats.org/officeDocument/2006/relationships/slide" Target="/ppt/slides/slide1.xml" Id="R3d17816e74724cf1" /><Relationship Type="http://schemas.openxmlformats.org/officeDocument/2006/relationships/slide" Target="/ppt/slides/slide2.xml" Id="R03a31c0fd2c24710" /><Relationship Type="http://schemas.openxmlformats.org/officeDocument/2006/relationships/slide" Target="/ppt/slides/slide3.xml" Id="R6c98e7656f89444d" /><Relationship Type="http://schemas.openxmlformats.org/officeDocument/2006/relationships/slide" Target="/ppt/slides/slide4.xml" Id="Rdff569a0c03a4380" /><Relationship Type="http://schemas.openxmlformats.org/officeDocument/2006/relationships/slide" Target="/ppt/slides/slide5.xml" Id="R04b3aad96d30466c" /><Relationship Type="http://schemas.openxmlformats.org/officeDocument/2006/relationships/slide" Target="/ppt/slides/slide6.xml" Id="Rb3814d241dcd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a446c0ac1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296de4a74c0c" /><Relationship Type="http://schemas.openxmlformats.org/officeDocument/2006/relationships/theme" Target="/ppt/slideMasters/theme/theme1.xml" Id="Rcc3fef24811b4a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0296de4a7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0cb15658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206687e0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45d91179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92b9cdc6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4432f01a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14dd7d3cd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BV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419 514 909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235 436 570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235 436 341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5 877 279 921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6 021 331 808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