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421fe94a1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ff069636f4f73"/>
  </p:sldMasterIdLst>
  <p:sldIdLst>
    <p:sldId xmlns:r="http://schemas.openxmlformats.org/officeDocument/2006/relationships" id="256" r:id="Rc1beabd8c4a14fc7"/>
    <p:sldId xmlns:r="http://schemas.openxmlformats.org/officeDocument/2006/relationships" id="257" r:id="R3c6b9a3779584cfb"/>
    <p:sldId xmlns:r="http://schemas.openxmlformats.org/officeDocument/2006/relationships" id="258" r:id="R2aab9e4a59d34fac"/>
    <p:sldId xmlns:r="http://schemas.openxmlformats.org/officeDocument/2006/relationships" id="259" r:id="Reea945aa89474436"/>
    <p:sldId xmlns:r="http://schemas.openxmlformats.org/officeDocument/2006/relationships" id="260" r:id="Rf051603d6f25481b"/>
    <p:sldId xmlns:r="http://schemas.openxmlformats.org/officeDocument/2006/relationships" id="261" r:id="Rd9359a7636ae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ff069636f4f73" /><Relationship Type="http://schemas.openxmlformats.org/officeDocument/2006/relationships/slide" Target="/ppt/slides/slide1.xml" Id="Rc1beabd8c4a14fc7" /><Relationship Type="http://schemas.openxmlformats.org/officeDocument/2006/relationships/slide" Target="/ppt/slides/slide2.xml" Id="R3c6b9a3779584cfb" /><Relationship Type="http://schemas.openxmlformats.org/officeDocument/2006/relationships/slide" Target="/ppt/slides/slide3.xml" Id="R2aab9e4a59d34fac" /><Relationship Type="http://schemas.openxmlformats.org/officeDocument/2006/relationships/slide" Target="/ppt/slides/slide4.xml" Id="Reea945aa89474436" /><Relationship Type="http://schemas.openxmlformats.org/officeDocument/2006/relationships/slide" Target="/ppt/slides/slide5.xml" Id="Rf051603d6f25481b" /><Relationship Type="http://schemas.openxmlformats.org/officeDocument/2006/relationships/slide" Target="/ppt/slides/slide6.xml" Id="Rd9359a7636ae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17c134a25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c566046934669" /><Relationship Type="http://schemas.openxmlformats.org/officeDocument/2006/relationships/theme" Target="/ppt/slideMasters/theme/theme1.xml" Id="R4b321e43d940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c56604693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01c4f1f9f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c6763d17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385f7e3e1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9725558c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e4ecfdb8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7d0e1c29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