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bafba814a3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44bfeaf0943ad"/>
  </p:sldMasterIdLst>
  <p:sldIdLst>
    <p:sldId xmlns:r="http://schemas.openxmlformats.org/officeDocument/2006/relationships" id="256" r:id="R385d603c3b9541b6"/>
    <p:sldId xmlns:r="http://schemas.openxmlformats.org/officeDocument/2006/relationships" id="257" r:id="Rbc65d47bf908491e"/>
    <p:sldId xmlns:r="http://schemas.openxmlformats.org/officeDocument/2006/relationships" id="258" r:id="R2278e172e7514515"/>
    <p:sldId xmlns:r="http://schemas.openxmlformats.org/officeDocument/2006/relationships" id="259" r:id="R373a430fc3744ec6"/>
    <p:sldId xmlns:r="http://schemas.openxmlformats.org/officeDocument/2006/relationships" id="260" r:id="Rd56dbe9c53e24069"/>
    <p:sldId xmlns:r="http://schemas.openxmlformats.org/officeDocument/2006/relationships" id="261" r:id="R247a4e2ac6324b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44bfeaf0943ad" /><Relationship Type="http://schemas.openxmlformats.org/officeDocument/2006/relationships/slide" Target="/ppt/slides/slide1.xml" Id="R385d603c3b9541b6" /><Relationship Type="http://schemas.openxmlformats.org/officeDocument/2006/relationships/slide" Target="/ppt/slides/slide2.xml" Id="Rbc65d47bf908491e" /><Relationship Type="http://schemas.openxmlformats.org/officeDocument/2006/relationships/slide" Target="/ppt/slides/slide3.xml" Id="R2278e172e7514515" /><Relationship Type="http://schemas.openxmlformats.org/officeDocument/2006/relationships/slide" Target="/ppt/slides/slide4.xml" Id="R373a430fc3744ec6" /><Relationship Type="http://schemas.openxmlformats.org/officeDocument/2006/relationships/slide" Target="/ppt/slides/slide5.xml" Id="Rd56dbe9c53e24069" /><Relationship Type="http://schemas.openxmlformats.org/officeDocument/2006/relationships/slide" Target="/ppt/slides/slide6.xml" Id="R247a4e2ac6324b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1dd808a994e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4ef5822c4fff" /><Relationship Type="http://schemas.openxmlformats.org/officeDocument/2006/relationships/theme" Target="/ppt/slideMasters/theme/theme1.xml" Id="Rf35032533ea3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74ef5822c4f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4eac08ba1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2e08f0ab8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2fcea4c3b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df1f17c1c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8a5b4a0b846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f10aad265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