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514aec31c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bfb194722446a"/>
  </p:sldMasterIdLst>
  <p:sldIdLst>
    <p:sldId xmlns:r="http://schemas.openxmlformats.org/officeDocument/2006/relationships" id="256" r:id="R890976a7075e4a1d"/>
    <p:sldId xmlns:r="http://schemas.openxmlformats.org/officeDocument/2006/relationships" id="257" r:id="Rbfecbe39982d4d99"/>
    <p:sldId xmlns:r="http://schemas.openxmlformats.org/officeDocument/2006/relationships" id="258" r:id="Rdd5b543f66484ce5"/>
    <p:sldId xmlns:r="http://schemas.openxmlformats.org/officeDocument/2006/relationships" id="259" r:id="R659b297a2c0b458b"/>
    <p:sldId xmlns:r="http://schemas.openxmlformats.org/officeDocument/2006/relationships" id="260" r:id="R64287c1634da4929"/>
    <p:sldId xmlns:r="http://schemas.openxmlformats.org/officeDocument/2006/relationships" id="261" r:id="R9df4556692ce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bfb194722446a" /><Relationship Type="http://schemas.openxmlformats.org/officeDocument/2006/relationships/slide" Target="/ppt/slides/slide1.xml" Id="R890976a7075e4a1d" /><Relationship Type="http://schemas.openxmlformats.org/officeDocument/2006/relationships/slide" Target="/ppt/slides/slide2.xml" Id="Rbfecbe39982d4d99" /><Relationship Type="http://schemas.openxmlformats.org/officeDocument/2006/relationships/slide" Target="/ppt/slides/slide3.xml" Id="Rdd5b543f66484ce5" /><Relationship Type="http://schemas.openxmlformats.org/officeDocument/2006/relationships/slide" Target="/ppt/slides/slide4.xml" Id="R659b297a2c0b458b" /><Relationship Type="http://schemas.openxmlformats.org/officeDocument/2006/relationships/slide" Target="/ppt/slides/slide5.xml" Id="R64287c1634da4929" /><Relationship Type="http://schemas.openxmlformats.org/officeDocument/2006/relationships/slide" Target="/ppt/slides/slide6.xml" Id="R9df4556692ce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fb184cb394d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0a4ccafe483a" /><Relationship Type="http://schemas.openxmlformats.org/officeDocument/2006/relationships/theme" Target="/ppt/slideMasters/theme/theme1.xml" Id="Rd2273f45800f40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90a4ccafe48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e6a30ce61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05878dcce44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0309992f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5ed5b67a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d441c6a545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2d80fcb4b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ROYAL-STIFTELSEN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ROYAL-STIFTELSEN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−212 047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136 028 032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136 141 637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Kåre Jostein Grøtta, Griniveien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918 301 313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ROYAL-STIFTELSEN</a:t>
            </a:r>
          </a:p>
        </p:txBody>
      </p:sp>
    </p:spTree>
  </p:cSld>
  <p:clrMapOvr>
    <a:masterClrMapping xmlns:a="http://schemas.openxmlformats.org/drawingml/2006/main"/>
  </p:clrMapOvr>
</p:sld>
</file>