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d8df123534a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bfc2be417401e"/>
  </p:sldMasterIdLst>
  <p:sldIdLst>
    <p:sldId xmlns:r="http://schemas.openxmlformats.org/officeDocument/2006/relationships" id="256" r:id="R7e72219ba73f44da"/>
    <p:sldId xmlns:r="http://schemas.openxmlformats.org/officeDocument/2006/relationships" id="257" r:id="R27eb2d2c7bbc4c6c"/>
    <p:sldId xmlns:r="http://schemas.openxmlformats.org/officeDocument/2006/relationships" id="258" r:id="R67c14102650946fa"/>
    <p:sldId xmlns:r="http://schemas.openxmlformats.org/officeDocument/2006/relationships" id="259" r:id="R4b3c447d579f4d0f"/>
    <p:sldId xmlns:r="http://schemas.openxmlformats.org/officeDocument/2006/relationships" id="260" r:id="R1dbb645cd300440f"/>
    <p:sldId xmlns:r="http://schemas.openxmlformats.org/officeDocument/2006/relationships" id="261" r:id="Rc78f919c9d7c406b"/>
    <p:sldId xmlns:r="http://schemas.openxmlformats.org/officeDocument/2006/relationships" id="262" r:id="R0a36b0ccf7b1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bfc2be417401e" /><Relationship Type="http://schemas.openxmlformats.org/officeDocument/2006/relationships/slide" Target="/ppt/slides/slide1.xml" Id="R7e72219ba73f44da" /><Relationship Type="http://schemas.openxmlformats.org/officeDocument/2006/relationships/slide" Target="/ppt/slides/slide2.xml" Id="R27eb2d2c7bbc4c6c" /><Relationship Type="http://schemas.openxmlformats.org/officeDocument/2006/relationships/slide" Target="/ppt/slides/slide3.xml" Id="R67c14102650946fa" /><Relationship Type="http://schemas.openxmlformats.org/officeDocument/2006/relationships/slide" Target="/ppt/slides/slide4.xml" Id="R4b3c447d579f4d0f" /><Relationship Type="http://schemas.openxmlformats.org/officeDocument/2006/relationships/slide" Target="/ppt/slides/slide5.xml" Id="R1dbb645cd300440f" /><Relationship Type="http://schemas.openxmlformats.org/officeDocument/2006/relationships/slide" Target="/ppt/slides/slide6.xml" Id="Rc78f919c9d7c406b" /><Relationship Type="http://schemas.openxmlformats.org/officeDocument/2006/relationships/slide" Target="/ppt/slides/slide7.xml" Id="R0a36b0ccf7b1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e86251e0642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e9ed658d142c7" /><Relationship Type="http://schemas.openxmlformats.org/officeDocument/2006/relationships/theme" Target="/ppt/slideMasters/theme/theme1.xml" Id="R85737bcb63ff43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4e9ed658d1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d6b510f22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402f8c689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6e57e66b549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1cee2b2e2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d0b510067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63cab809545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648839131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KUBER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KUBER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441 871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 POLAIRE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918 303 596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KUBER AS</a:t>
            </a:r>
          </a:p>
        </p:txBody>
      </p:sp>
    </p:spTree>
  </p:cSld>
  <p:clrMapOvr>
    <a:masterClrMapping xmlns:a="http://schemas.openxmlformats.org/drawingml/2006/main"/>
  </p:clrMapOvr>
</p:sld>
</file>