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71bc007557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b54a4845eb4bc0"/>
  </p:sldMasterIdLst>
  <p:sldIdLst>
    <p:sldId xmlns:r="http://schemas.openxmlformats.org/officeDocument/2006/relationships" id="256" r:id="Rdb6e3cc8e526425f"/>
    <p:sldId xmlns:r="http://schemas.openxmlformats.org/officeDocument/2006/relationships" id="257" r:id="R2e18898e84e34ff8"/>
    <p:sldId xmlns:r="http://schemas.openxmlformats.org/officeDocument/2006/relationships" id="258" r:id="R6cbee10ffee0414b"/>
    <p:sldId xmlns:r="http://schemas.openxmlformats.org/officeDocument/2006/relationships" id="259" r:id="R8ba62f39b1014030"/>
    <p:sldId xmlns:r="http://schemas.openxmlformats.org/officeDocument/2006/relationships" id="260" r:id="Raed3fbcfae4241d9"/>
    <p:sldId xmlns:r="http://schemas.openxmlformats.org/officeDocument/2006/relationships" id="261" r:id="R07066974ab494f95"/>
    <p:sldId xmlns:r="http://schemas.openxmlformats.org/officeDocument/2006/relationships" id="262" r:id="R0e69764b3476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54a4845eb4bc0" /><Relationship Type="http://schemas.openxmlformats.org/officeDocument/2006/relationships/slide" Target="/ppt/slides/slide1.xml" Id="Rdb6e3cc8e526425f" /><Relationship Type="http://schemas.openxmlformats.org/officeDocument/2006/relationships/slide" Target="/ppt/slides/slide2.xml" Id="R2e18898e84e34ff8" /><Relationship Type="http://schemas.openxmlformats.org/officeDocument/2006/relationships/slide" Target="/ppt/slides/slide3.xml" Id="R6cbee10ffee0414b" /><Relationship Type="http://schemas.openxmlformats.org/officeDocument/2006/relationships/slide" Target="/ppt/slides/slide4.xml" Id="R8ba62f39b1014030" /><Relationship Type="http://schemas.openxmlformats.org/officeDocument/2006/relationships/slide" Target="/ppt/slides/slide5.xml" Id="Raed3fbcfae4241d9" /><Relationship Type="http://schemas.openxmlformats.org/officeDocument/2006/relationships/slide" Target="/ppt/slides/slide6.xml" Id="R07066974ab494f95" /><Relationship Type="http://schemas.openxmlformats.org/officeDocument/2006/relationships/slide" Target="/ppt/slides/slide7.xml" Id="R0e69764b3476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c50b9f9dc44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e12f8f73641bc" /><Relationship Type="http://schemas.openxmlformats.org/officeDocument/2006/relationships/theme" Target="/ppt/slideMasters/theme/theme1.xml" Id="Re8b3e1f2722b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e12f8f73641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e3b0fec3d45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b8db51eed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53987db0644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d1285f25244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c63cf0e142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8cb5c4ea54b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6386fc6e8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MÆLEN MASKIN &amp;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MASKIN &amp; TRANSPORT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18 698 929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2 868 903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5 352 113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NARVE MÆLEN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GRETE-MIMMI MÆLEN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MÆLEN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Vidsyn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05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918 313 028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MÆLEN MASKIN &amp; TRANSPORT AS</a:t>
            </a:r>
          </a:p>
        </p:txBody>
      </p:sp>
    </p:spTree>
  </p:cSld>
  <p:clrMapOvr>
    <a:masterClrMapping xmlns:a="http://schemas.openxmlformats.org/drawingml/2006/main"/>
  </p:clrMapOvr>
</p:sld>
</file>