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cf0f67d180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7ad59c1f51474c"/>
  </p:sldMasterIdLst>
  <p:sldIdLst>
    <p:sldId xmlns:r="http://schemas.openxmlformats.org/officeDocument/2006/relationships" id="256" r:id="R27bdc6e6999e4d85"/>
    <p:sldId xmlns:r="http://schemas.openxmlformats.org/officeDocument/2006/relationships" id="257" r:id="R4d952137cf0c4ee1"/>
    <p:sldId xmlns:r="http://schemas.openxmlformats.org/officeDocument/2006/relationships" id="258" r:id="Rc0e9169021374d76"/>
    <p:sldId xmlns:r="http://schemas.openxmlformats.org/officeDocument/2006/relationships" id="259" r:id="Ra4d8d7c8fcf14d8b"/>
    <p:sldId xmlns:r="http://schemas.openxmlformats.org/officeDocument/2006/relationships" id="260" r:id="R4f3f467edac7492f"/>
    <p:sldId xmlns:r="http://schemas.openxmlformats.org/officeDocument/2006/relationships" id="261" r:id="R8378cf4648bb4ace"/>
    <p:sldId xmlns:r="http://schemas.openxmlformats.org/officeDocument/2006/relationships" id="262" r:id="Rff6b32230d6741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ad59c1f51474c" /><Relationship Type="http://schemas.openxmlformats.org/officeDocument/2006/relationships/slide" Target="/ppt/slides/slide1.xml" Id="R27bdc6e6999e4d85" /><Relationship Type="http://schemas.openxmlformats.org/officeDocument/2006/relationships/slide" Target="/ppt/slides/slide2.xml" Id="R4d952137cf0c4ee1" /><Relationship Type="http://schemas.openxmlformats.org/officeDocument/2006/relationships/slide" Target="/ppt/slides/slide3.xml" Id="Rc0e9169021374d76" /><Relationship Type="http://schemas.openxmlformats.org/officeDocument/2006/relationships/slide" Target="/ppt/slides/slide4.xml" Id="Ra4d8d7c8fcf14d8b" /><Relationship Type="http://schemas.openxmlformats.org/officeDocument/2006/relationships/slide" Target="/ppt/slides/slide5.xml" Id="R4f3f467edac7492f" /><Relationship Type="http://schemas.openxmlformats.org/officeDocument/2006/relationships/slide" Target="/ppt/slides/slide6.xml" Id="R8378cf4648bb4ace" /><Relationship Type="http://schemas.openxmlformats.org/officeDocument/2006/relationships/slide" Target="/ppt/slides/slide7.xml" Id="Rff6b32230d6741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af265449744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e7e6d43cc4f80" /><Relationship Type="http://schemas.openxmlformats.org/officeDocument/2006/relationships/theme" Target="/ppt/slideMasters/theme/theme1.xml" Id="Rb718b5df29ed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4e7e6d43cc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b7f94055740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03d1c033d43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7fdded04044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d9c36e4ee45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c95fe19f5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a11598d1249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afdb60ac7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−7 088 550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23 564 285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38 600 700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