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e4ce3e7c12146b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508a415b8904231"/>
  </p:sldMasterIdLst>
  <p:sldIdLst>
    <p:sldId xmlns:r="http://schemas.openxmlformats.org/officeDocument/2006/relationships" id="256" r:id="R7971c5b9554947d3"/>
    <p:sldId xmlns:r="http://schemas.openxmlformats.org/officeDocument/2006/relationships" id="257" r:id="Ra951822e27774dad"/>
    <p:sldId xmlns:r="http://schemas.openxmlformats.org/officeDocument/2006/relationships" id="258" r:id="R6a96bfd252ec457e"/>
    <p:sldId xmlns:r="http://schemas.openxmlformats.org/officeDocument/2006/relationships" id="259" r:id="R40f43521e904425c"/>
    <p:sldId xmlns:r="http://schemas.openxmlformats.org/officeDocument/2006/relationships" id="260" r:id="Ra67ee6ced4644783"/>
    <p:sldId xmlns:r="http://schemas.openxmlformats.org/officeDocument/2006/relationships" id="261" r:id="Raa327406fbc64e78"/>
    <p:sldId xmlns:r="http://schemas.openxmlformats.org/officeDocument/2006/relationships" id="262" r:id="R17d3ddafcc96441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508a415b8904231" /><Relationship Type="http://schemas.openxmlformats.org/officeDocument/2006/relationships/slide" Target="/ppt/slides/slide1.xml" Id="R7971c5b9554947d3" /><Relationship Type="http://schemas.openxmlformats.org/officeDocument/2006/relationships/slide" Target="/ppt/slides/slide2.xml" Id="Ra951822e27774dad" /><Relationship Type="http://schemas.openxmlformats.org/officeDocument/2006/relationships/slide" Target="/ppt/slides/slide3.xml" Id="R6a96bfd252ec457e" /><Relationship Type="http://schemas.openxmlformats.org/officeDocument/2006/relationships/slide" Target="/ppt/slides/slide4.xml" Id="R40f43521e904425c" /><Relationship Type="http://schemas.openxmlformats.org/officeDocument/2006/relationships/slide" Target="/ppt/slides/slide5.xml" Id="Ra67ee6ced4644783" /><Relationship Type="http://schemas.openxmlformats.org/officeDocument/2006/relationships/slide" Target="/ppt/slides/slide6.xml" Id="Raa327406fbc64e78" /><Relationship Type="http://schemas.openxmlformats.org/officeDocument/2006/relationships/slide" Target="/ppt/slides/slide7.xml" Id="R17d3ddafcc96441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46e611c4a9044b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c401a8a26a4450" /><Relationship Type="http://schemas.openxmlformats.org/officeDocument/2006/relationships/theme" Target="/ppt/slideMasters/theme/theme1.xml" Id="R2f4e39cc8f444d3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ac401a8a26a445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0414072574408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fdab39aba0455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55ce57a999411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8170a41a214cd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f7cef88a554af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8bf20c363e423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9350346e60431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RGI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RGI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RGI AS ble etablert [år] og holder til i Ålesund.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RGI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RGI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RGI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1 023 000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996 439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1 015 055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1 353 682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1 865 256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RGI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RUNE KRISTIANSEN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RGI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Snopenesvegen 43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6017 Ålesund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918 314 849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RGI AS</a:t>
            </a:r>
          </a:p>
        </p:txBody>
      </p:sp>
    </p:spTree>
  </p:cSld>
  <p:clrMapOvr>
    <a:masterClrMapping xmlns:a="http://schemas.openxmlformats.org/drawingml/2006/main"/>
  </p:clrMapOvr>
</p:sld>
</file>