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97a7b69594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65bda9a5d4877"/>
  </p:sldMasterIdLst>
  <p:sldIdLst>
    <p:sldId xmlns:r="http://schemas.openxmlformats.org/officeDocument/2006/relationships" id="256" r:id="R964593e218064e26"/>
    <p:sldId xmlns:r="http://schemas.openxmlformats.org/officeDocument/2006/relationships" id="257" r:id="R874653eb0c734b71"/>
    <p:sldId xmlns:r="http://schemas.openxmlformats.org/officeDocument/2006/relationships" id="258" r:id="R44c7b499e7354777"/>
    <p:sldId xmlns:r="http://schemas.openxmlformats.org/officeDocument/2006/relationships" id="259" r:id="R33c7726b06d34a02"/>
    <p:sldId xmlns:r="http://schemas.openxmlformats.org/officeDocument/2006/relationships" id="260" r:id="R668ab437d1554eb6"/>
    <p:sldId xmlns:r="http://schemas.openxmlformats.org/officeDocument/2006/relationships" id="261" r:id="Rd21092aa4d0b473c"/>
    <p:sldId xmlns:r="http://schemas.openxmlformats.org/officeDocument/2006/relationships" id="262" r:id="R9f476d28925e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65bda9a5d4877" /><Relationship Type="http://schemas.openxmlformats.org/officeDocument/2006/relationships/slide" Target="/ppt/slides/slide1.xml" Id="R964593e218064e26" /><Relationship Type="http://schemas.openxmlformats.org/officeDocument/2006/relationships/slide" Target="/ppt/slides/slide2.xml" Id="R874653eb0c734b71" /><Relationship Type="http://schemas.openxmlformats.org/officeDocument/2006/relationships/slide" Target="/ppt/slides/slide3.xml" Id="R44c7b499e7354777" /><Relationship Type="http://schemas.openxmlformats.org/officeDocument/2006/relationships/slide" Target="/ppt/slides/slide4.xml" Id="R33c7726b06d34a02" /><Relationship Type="http://schemas.openxmlformats.org/officeDocument/2006/relationships/slide" Target="/ppt/slides/slide5.xml" Id="R668ab437d1554eb6" /><Relationship Type="http://schemas.openxmlformats.org/officeDocument/2006/relationships/slide" Target="/ppt/slides/slide6.xml" Id="Rd21092aa4d0b473c" /><Relationship Type="http://schemas.openxmlformats.org/officeDocument/2006/relationships/slide" Target="/ppt/slides/slide7.xml" Id="R9f476d28925e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e3e2eee5e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5c583312a497f" /><Relationship Type="http://schemas.openxmlformats.org/officeDocument/2006/relationships/theme" Target="/ppt/slideMasters/theme/theme1.xml" Id="R532ea803be9b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5c583312a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342b5771d46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f0ae1ec92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828bfa15a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e945bd6e4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9aa46c029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5b1a1fdbd41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1ad4a0e6b42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GREÅKER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−1 249 533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8 920 611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384 667 316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386 494 136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Aider AS, 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918 341 536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