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bf899cef8e42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83b24f4de24b05"/>
  </p:sldMasterIdLst>
  <p:sldIdLst>
    <p:sldId xmlns:r="http://schemas.openxmlformats.org/officeDocument/2006/relationships" id="256" r:id="R4cd792065e034a31"/>
    <p:sldId xmlns:r="http://schemas.openxmlformats.org/officeDocument/2006/relationships" id="257" r:id="R163144699cc84e42"/>
    <p:sldId xmlns:r="http://schemas.openxmlformats.org/officeDocument/2006/relationships" id="258" r:id="R328d78dd80bf4358"/>
    <p:sldId xmlns:r="http://schemas.openxmlformats.org/officeDocument/2006/relationships" id="259" r:id="R09e1a784a3084594"/>
    <p:sldId xmlns:r="http://schemas.openxmlformats.org/officeDocument/2006/relationships" id="260" r:id="Raae9de80359f4acc"/>
    <p:sldId xmlns:r="http://schemas.openxmlformats.org/officeDocument/2006/relationships" id="261" r:id="Ra14ba32aff744594"/>
    <p:sldId xmlns:r="http://schemas.openxmlformats.org/officeDocument/2006/relationships" id="262" r:id="R695c47b7376244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83b24f4de24b05" /><Relationship Type="http://schemas.openxmlformats.org/officeDocument/2006/relationships/slide" Target="/ppt/slides/slide1.xml" Id="R4cd792065e034a31" /><Relationship Type="http://schemas.openxmlformats.org/officeDocument/2006/relationships/slide" Target="/ppt/slides/slide2.xml" Id="R163144699cc84e42" /><Relationship Type="http://schemas.openxmlformats.org/officeDocument/2006/relationships/slide" Target="/ppt/slides/slide3.xml" Id="R328d78dd80bf4358" /><Relationship Type="http://schemas.openxmlformats.org/officeDocument/2006/relationships/slide" Target="/ppt/slides/slide4.xml" Id="R09e1a784a3084594" /><Relationship Type="http://schemas.openxmlformats.org/officeDocument/2006/relationships/slide" Target="/ppt/slides/slide5.xml" Id="Raae9de80359f4acc" /><Relationship Type="http://schemas.openxmlformats.org/officeDocument/2006/relationships/slide" Target="/ppt/slides/slide6.xml" Id="Ra14ba32aff744594" /><Relationship Type="http://schemas.openxmlformats.org/officeDocument/2006/relationships/slide" Target="/ppt/slides/slide7.xml" Id="R695c47b7376244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b54d4e133c43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5082238c9418b" /><Relationship Type="http://schemas.openxmlformats.org/officeDocument/2006/relationships/theme" Target="/ppt/slideMasters/theme/theme1.xml" Id="R97aca2cfb18c49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c5082238c941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5f5683e1e43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1e2f96b2842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aafdde04841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bb33af8b443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6301391d045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f9320091f41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7b112c50d4a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ELVERUM BILTRANSPORT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BILTRANSPORT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ELVERUM BILTRANSPORT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BILTRANSPORT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BILTRANSPORT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BILTRANSPORT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24 393 030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2 892 057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2 263 536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10 979 019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15 520 005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BILTRANSPORT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CARLSSON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BILTRANSPORT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Ruges veg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2414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918 374 493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BILTRANSPORT AS</a:t>
            </a:r>
          </a:p>
        </p:txBody>
      </p:sp>
    </p:spTree>
  </p:cSld>
  <p:clrMapOvr>
    <a:masterClrMapping xmlns:a="http://schemas.openxmlformats.org/drawingml/2006/main"/>
  </p:clrMapOvr>
</p:sld>
</file>