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54cbef13f164e8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ef79e5b6a9548b1"/>
  </p:sldMasterIdLst>
  <p:sldIdLst>
    <p:sldId xmlns:r="http://schemas.openxmlformats.org/officeDocument/2006/relationships" id="256" r:id="R23a66ad6543b46e1"/>
    <p:sldId xmlns:r="http://schemas.openxmlformats.org/officeDocument/2006/relationships" id="257" r:id="Rfdb16d7a2565413d"/>
    <p:sldId xmlns:r="http://schemas.openxmlformats.org/officeDocument/2006/relationships" id="258" r:id="R3a0f5f30d97b47b2"/>
    <p:sldId xmlns:r="http://schemas.openxmlformats.org/officeDocument/2006/relationships" id="259" r:id="R9ce07bed2f9b45ba"/>
    <p:sldId xmlns:r="http://schemas.openxmlformats.org/officeDocument/2006/relationships" id="260" r:id="Rbd35a36968934534"/>
    <p:sldId xmlns:r="http://schemas.openxmlformats.org/officeDocument/2006/relationships" id="261" r:id="Rb62c71af07cf48e5"/>
    <p:sldId xmlns:r="http://schemas.openxmlformats.org/officeDocument/2006/relationships" id="262" r:id="Re6d6d560d9d3495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ef79e5b6a9548b1" /><Relationship Type="http://schemas.openxmlformats.org/officeDocument/2006/relationships/slide" Target="/ppt/slides/slide1.xml" Id="R23a66ad6543b46e1" /><Relationship Type="http://schemas.openxmlformats.org/officeDocument/2006/relationships/slide" Target="/ppt/slides/slide2.xml" Id="Rfdb16d7a2565413d" /><Relationship Type="http://schemas.openxmlformats.org/officeDocument/2006/relationships/slide" Target="/ppt/slides/slide3.xml" Id="R3a0f5f30d97b47b2" /><Relationship Type="http://schemas.openxmlformats.org/officeDocument/2006/relationships/slide" Target="/ppt/slides/slide4.xml" Id="R9ce07bed2f9b45ba" /><Relationship Type="http://schemas.openxmlformats.org/officeDocument/2006/relationships/slide" Target="/ppt/slides/slide5.xml" Id="Rbd35a36968934534" /><Relationship Type="http://schemas.openxmlformats.org/officeDocument/2006/relationships/slide" Target="/ppt/slides/slide6.xml" Id="Rb62c71af07cf48e5" /><Relationship Type="http://schemas.openxmlformats.org/officeDocument/2006/relationships/slide" Target="/ppt/slides/slide7.xml" Id="Re6d6d560d9d3495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0f2152c2b15438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6f907444da46b9" /><Relationship Type="http://schemas.openxmlformats.org/officeDocument/2006/relationships/theme" Target="/ppt/slideMasters/theme/theme1.xml" Id="Rd8ac2e089bea4e1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86f907444da46b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cb66669fd04ae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001fe6ab4e40d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bea1191dce4e3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ef1b91f5b3414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ff4b24869b4c0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b2c7c0b28242c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11d664a186498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PJE 2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PJE 2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PJE 2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PJE 2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PJE 2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PJE 2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−11 276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1 322 922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1 488 633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1 495 050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PJE 2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 JOACHIM KLYVE EIDE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PJE 2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Holtveien 42B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1177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918 416 218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PJE 2 AS</a:t>
            </a:r>
          </a:p>
        </p:txBody>
      </p:sp>
    </p:spTree>
  </p:cSld>
  <p:clrMapOvr>
    <a:masterClrMapping xmlns:a="http://schemas.openxmlformats.org/drawingml/2006/main"/>
  </p:clrMapOvr>
</p:sld>
</file>