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d6d6fd53664f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748e84a31e4053"/>
  </p:sldMasterIdLst>
  <p:sldIdLst>
    <p:sldId xmlns:r="http://schemas.openxmlformats.org/officeDocument/2006/relationships" id="256" r:id="R612a82573ebb4449"/>
    <p:sldId xmlns:r="http://schemas.openxmlformats.org/officeDocument/2006/relationships" id="257" r:id="R7f06294c1ef44f92"/>
    <p:sldId xmlns:r="http://schemas.openxmlformats.org/officeDocument/2006/relationships" id="258" r:id="R246bc105cce9471a"/>
    <p:sldId xmlns:r="http://schemas.openxmlformats.org/officeDocument/2006/relationships" id="259" r:id="R347192984dfd418d"/>
    <p:sldId xmlns:r="http://schemas.openxmlformats.org/officeDocument/2006/relationships" id="260" r:id="Rbd6bf992f26b450a"/>
    <p:sldId xmlns:r="http://schemas.openxmlformats.org/officeDocument/2006/relationships" id="261" r:id="R0127e56d12ab402a"/>
    <p:sldId xmlns:r="http://schemas.openxmlformats.org/officeDocument/2006/relationships" id="262" r:id="R9b68577aa1c942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748e84a31e4053" /><Relationship Type="http://schemas.openxmlformats.org/officeDocument/2006/relationships/slide" Target="/ppt/slides/slide1.xml" Id="R612a82573ebb4449" /><Relationship Type="http://schemas.openxmlformats.org/officeDocument/2006/relationships/slide" Target="/ppt/slides/slide2.xml" Id="R7f06294c1ef44f92" /><Relationship Type="http://schemas.openxmlformats.org/officeDocument/2006/relationships/slide" Target="/ppt/slides/slide3.xml" Id="R246bc105cce9471a" /><Relationship Type="http://schemas.openxmlformats.org/officeDocument/2006/relationships/slide" Target="/ppt/slides/slide4.xml" Id="R347192984dfd418d" /><Relationship Type="http://schemas.openxmlformats.org/officeDocument/2006/relationships/slide" Target="/ppt/slides/slide5.xml" Id="Rbd6bf992f26b450a" /><Relationship Type="http://schemas.openxmlformats.org/officeDocument/2006/relationships/slide" Target="/ppt/slides/slide6.xml" Id="R0127e56d12ab402a" /><Relationship Type="http://schemas.openxmlformats.org/officeDocument/2006/relationships/slide" Target="/ppt/slides/slide7.xml" Id="R9b68577aa1c942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aab9f1bea246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4b96e3a6e4a82" /><Relationship Type="http://schemas.openxmlformats.org/officeDocument/2006/relationships/theme" Target="/ppt/slideMasters/theme/theme1.xml" Id="R1db116a676544f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d4b96e3a6e4a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111464b184f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8ac0ebe084c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3ba9772be4e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97f12e8bf48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7e673ecf748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9e7d28a3946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6a069d62045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ELINIC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ELINIC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4 768 609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20 538 602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21 144 175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OMSTED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Vigelands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918 416 250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ELINIC AS</a:t>
            </a:r>
          </a:p>
        </p:txBody>
      </p:sp>
    </p:spTree>
  </p:cSld>
  <p:clrMapOvr>
    <a:masterClrMapping xmlns:a="http://schemas.openxmlformats.org/drawingml/2006/main"/>
  </p:clrMapOvr>
</p:sld>
</file>