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b9a2e5062047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ee459729b14217"/>
  </p:sldMasterIdLst>
  <p:sldIdLst>
    <p:sldId xmlns:r="http://schemas.openxmlformats.org/officeDocument/2006/relationships" id="256" r:id="R6aa1b0af44e3481a"/>
    <p:sldId xmlns:r="http://schemas.openxmlformats.org/officeDocument/2006/relationships" id="257" r:id="R3eaf5b1c4e44473c"/>
    <p:sldId xmlns:r="http://schemas.openxmlformats.org/officeDocument/2006/relationships" id="258" r:id="R5bf6596c69a44f36"/>
    <p:sldId xmlns:r="http://schemas.openxmlformats.org/officeDocument/2006/relationships" id="259" r:id="Rd3145b8202f6459c"/>
    <p:sldId xmlns:r="http://schemas.openxmlformats.org/officeDocument/2006/relationships" id="260" r:id="R630717bbdb684f1d"/>
    <p:sldId xmlns:r="http://schemas.openxmlformats.org/officeDocument/2006/relationships" id="261" r:id="R22dd02c1c8d748a2"/>
    <p:sldId xmlns:r="http://schemas.openxmlformats.org/officeDocument/2006/relationships" id="262" r:id="R67ab422561db46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ee459729b14217" /><Relationship Type="http://schemas.openxmlformats.org/officeDocument/2006/relationships/slide" Target="/ppt/slides/slide1.xml" Id="R6aa1b0af44e3481a" /><Relationship Type="http://schemas.openxmlformats.org/officeDocument/2006/relationships/slide" Target="/ppt/slides/slide2.xml" Id="R3eaf5b1c4e44473c" /><Relationship Type="http://schemas.openxmlformats.org/officeDocument/2006/relationships/slide" Target="/ppt/slides/slide3.xml" Id="R5bf6596c69a44f36" /><Relationship Type="http://schemas.openxmlformats.org/officeDocument/2006/relationships/slide" Target="/ppt/slides/slide4.xml" Id="Rd3145b8202f6459c" /><Relationship Type="http://schemas.openxmlformats.org/officeDocument/2006/relationships/slide" Target="/ppt/slides/slide5.xml" Id="R630717bbdb684f1d" /><Relationship Type="http://schemas.openxmlformats.org/officeDocument/2006/relationships/slide" Target="/ppt/slides/slide6.xml" Id="R22dd02c1c8d748a2" /><Relationship Type="http://schemas.openxmlformats.org/officeDocument/2006/relationships/slide" Target="/ppt/slides/slide7.xml" Id="R67ab422561db46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74d6bd7d8d4e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9766e92e94c51" /><Relationship Type="http://schemas.openxmlformats.org/officeDocument/2006/relationships/theme" Target="/ppt/slideMasters/theme/theme1.xml" Id="R5aad12ce25534d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69766e92e94c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35035c08f41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3864b9d9141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4acadc9d242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7c2efc43748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58e22925846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f894c298c42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2bd3afe924d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AGIO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AGIO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AGIO KAPITAL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AGIO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AGIO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AGIO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3 350 870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15 256 312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15 893 495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AGIO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KVARVEN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AGIO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Glassverkveien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918 416 293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AGIO KAPITAL AS</a:t>
            </a:r>
          </a:p>
        </p:txBody>
      </p:sp>
    </p:spTree>
  </p:cSld>
  <p:clrMapOvr>
    <a:masterClrMapping xmlns:a="http://schemas.openxmlformats.org/drawingml/2006/main"/>
  </p:clrMapOvr>
</p:sld>
</file>