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366433b6b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f7384d3084654"/>
  </p:sldMasterIdLst>
  <p:sldIdLst>
    <p:sldId xmlns:r="http://schemas.openxmlformats.org/officeDocument/2006/relationships" id="256" r:id="R627ef8bd74144ad8"/>
    <p:sldId xmlns:r="http://schemas.openxmlformats.org/officeDocument/2006/relationships" id="257" r:id="R3d9d0f1f9f024823"/>
    <p:sldId xmlns:r="http://schemas.openxmlformats.org/officeDocument/2006/relationships" id="258" r:id="Raace46d749f64949"/>
    <p:sldId xmlns:r="http://schemas.openxmlformats.org/officeDocument/2006/relationships" id="259" r:id="Rb84dafaa125e472f"/>
    <p:sldId xmlns:r="http://schemas.openxmlformats.org/officeDocument/2006/relationships" id="260" r:id="Rb9a251becbc54ca5"/>
    <p:sldId xmlns:r="http://schemas.openxmlformats.org/officeDocument/2006/relationships" id="261" r:id="Rfd91d880f1214c97"/>
    <p:sldId xmlns:r="http://schemas.openxmlformats.org/officeDocument/2006/relationships" id="262" r:id="Re77309b17d0a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f7384d3084654" /><Relationship Type="http://schemas.openxmlformats.org/officeDocument/2006/relationships/slide" Target="/ppt/slides/slide1.xml" Id="R627ef8bd74144ad8" /><Relationship Type="http://schemas.openxmlformats.org/officeDocument/2006/relationships/slide" Target="/ppt/slides/slide2.xml" Id="R3d9d0f1f9f024823" /><Relationship Type="http://schemas.openxmlformats.org/officeDocument/2006/relationships/slide" Target="/ppt/slides/slide3.xml" Id="Raace46d749f64949" /><Relationship Type="http://schemas.openxmlformats.org/officeDocument/2006/relationships/slide" Target="/ppt/slides/slide4.xml" Id="Rb84dafaa125e472f" /><Relationship Type="http://schemas.openxmlformats.org/officeDocument/2006/relationships/slide" Target="/ppt/slides/slide5.xml" Id="Rb9a251becbc54ca5" /><Relationship Type="http://schemas.openxmlformats.org/officeDocument/2006/relationships/slide" Target="/ppt/slides/slide6.xml" Id="Rfd91d880f1214c97" /><Relationship Type="http://schemas.openxmlformats.org/officeDocument/2006/relationships/slide" Target="/ppt/slides/slide7.xml" Id="Re77309b17d0a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dbf4f09ca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43bcfbf74fab" /><Relationship Type="http://schemas.openxmlformats.org/officeDocument/2006/relationships/theme" Target="/ppt/slideMasters/theme/theme1.xml" Id="Rb2cc84861f8b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d43bcfbf7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06afbca5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601d6892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6afbc014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cbdecf1f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e47a33bc9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813c47fc5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f29e66c8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LUNDSKI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5 109 343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GUNNAR REME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Børresvågveien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LUNDSKI AS</a:t>
            </a:r>
          </a:p>
        </p:txBody>
      </p:sp>
    </p:spTree>
  </p:cSld>
  <p:clrMapOvr>
    <a:masterClrMapping xmlns:a="http://schemas.openxmlformats.org/drawingml/2006/main"/>
  </p:clrMapOvr>
</p:sld>
</file>