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ce17be38fe4e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38716527f24660"/>
  </p:sldMasterIdLst>
  <p:sldIdLst>
    <p:sldId xmlns:r="http://schemas.openxmlformats.org/officeDocument/2006/relationships" id="256" r:id="R7276c3d6ecea4bb8"/>
    <p:sldId xmlns:r="http://schemas.openxmlformats.org/officeDocument/2006/relationships" id="257" r:id="R7d3071399fee46c6"/>
    <p:sldId xmlns:r="http://schemas.openxmlformats.org/officeDocument/2006/relationships" id="258" r:id="Raf2f9d4d00974955"/>
    <p:sldId xmlns:r="http://schemas.openxmlformats.org/officeDocument/2006/relationships" id="259" r:id="Rd831216d0f544739"/>
    <p:sldId xmlns:r="http://schemas.openxmlformats.org/officeDocument/2006/relationships" id="260" r:id="R4f7d44273261402b"/>
    <p:sldId xmlns:r="http://schemas.openxmlformats.org/officeDocument/2006/relationships" id="261" r:id="R1be44458ab12457e"/>
    <p:sldId xmlns:r="http://schemas.openxmlformats.org/officeDocument/2006/relationships" id="262" r:id="Rce8539a02cf943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38716527f24660" /><Relationship Type="http://schemas.openxmlformats.org/officeDocument/2006/relationships/slide" Target="/ppt/slides/slide1.xml" Id="R7276c3d6ecea4bb8" /><Relationship Type="http://schemas.openxmlformats.org/officeDocument/2006/relationships/slide" Target="/ppt/slides/slide2.xml" Id="R7d3071399fee46c6" /><Relationship Type="http://schemas.openxmlformats.org/officeDocument/2006/relationships/slide" Target="/ppt/slides/slide3.xml" Id="Raf2f9d4d00974955" /><Relationship Type="http://schemas.openxmlformats.org/officeDocument/2006/relationships/slide" Target="/ppt/slides/slide4.xml" Id="Rd831216d0f544739" /><Relationship Type="http://schemas.openxmlformats.org/officeDocument/2006/relationships/slide" Target="/ppt/slides/slide5.xml" Id="R4f7d44273261402b" /><Relationship Type="http://schemas.openxmlformats.org/officeDocument/2006/relationships/slide" Target="/ppt/slides/slide6.xml" Id="R1be44458ab12457e" /><Relationship Type="http://schemas.openxmlformats.org/officeDocument/2006/relationships/slide" Target="/ppt/slides/slide7.xml" Id="Rce8539a02cf943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ee743301da44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3d2ed9a9e4fc3" /><Relationship Type="http://schemas.openxmlformats.org/officeDocument/2006/relationships/theme" Target="/ppt/slideMasters/theme/theme1.xml" Id="R2c60ade7325143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03d2ed9a9e4f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032bcf1b241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adbf5586a43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5efb9197943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99099a8974d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0c36d696840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68f19e6e245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7bfe6193d4e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MKG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MKG INVEST AS ble etablert [år] og holder til i Løten.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1 180 394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1 210 394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HAAGENSEN MONA KRISTIN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Dyrengsveg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2340 Løten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918 451 013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MKG INVEST AS</a:t>
            </a:r>
          </a:p>
        </p:txBody>
      </p:sp>
    </p:spTree>
  </p:cSld>
  <p:clrMapOvr>
    <a:masterClrMapping xmlns:a="http://schemas.openxmlformats.org/drawingml/2006/main"/>
  </p:clrMapOvr>
</p:sld>
</file>