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ceb6fc2ab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a236db76a45df"/>
  </p:sldMasterIdLst>
  <p:sldIdLst>
    <p:sldId xmlns:r="http://schemas.openxmlformats.org/officeDocument/2006/relationships" id="256" r:id="Rb25660ae6cc74807"/>
    <p:sldId xmlns:r="http://schemas.openxmlformats.org/officeDocument/2006/relationships" id="257" r:id="R14c8721bbb9a4786"/>
    <p:sldId xmlns:r="http://schemas.openxmlformats.org/officeDocument/2006/relationships" id="258" r:id="R12e80b879f4441c9"/>
    <p:sldId xmlns:r="http://schemas.openxmlformats.org/officeDocument/2006/relationships" id="259" r:id="Re37f2886f8a443b6"/>
    <p:sldId xmlns:r="http://schemas.openxmlformats.org/officeDocument/2006/relationships" id="260" r:id="R54d4362f8fd543de"/>
    <p:sldId xmlns:r="http://schemas.openxmlformats.org/officeDocument/2006/relationships" id="261" r:id="R293be6f561d640ca"/>
    <p:sldId xmlns:r="http://schemas.openxmlformats.org/officeDocument/2006/relationships" id="262" r:id="R6477e69ce5bb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a236db76a45df" /><Relationship Type="http://schemas.openxmlformats.org/officeDocument/2006/relationships/slide" Target="/ppt/slides/slide1.xml" Id="Rb25660ae6cc74807" /><Relationship Type="http://schemas.openxmlformats.org/officeDocument/2006/relationships/slide" Target="/ppt/slides/slide2.xml" Id="R14c8721bbb9a4786" /><Relationship Type="http://schemas.openxmlformats.org/officeDocument/2006/relationships/slide" Target="/ppt/slides/slide3.xml" Id="R12e80b879f4441c9" /><Relationship Type="http://schemas.openxmlformats.org/officeDocument/2006/relationships/slide" Target="/ppt/slides/slide4.xml" Id="Re37f2886f8a443b6" /><Relationship Type="http://schemas.openxmlformats.org/officeDocument/2006/relationships/slide" Target="/ppt/slides/slide5.xml" Id="R54d4362f8fd543de" /><Relationship Type="http://schemas.openxmlformats.org/officeDocument/2006/relationships/slide" Target="/ppt/slides/slide6.xml" Id="R293be6f561d640ca" /><Relationship Type="http://schemas.openxmlformats.org/officeDocument/2006/relationships/slide" Target="/ppt/slides/slide7.xml" Id="R6477e69ce5bb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88f6142f8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32a9eee424deb" /><Relationship Type="http://schemas.openxmlformats.org/officeDocument/2006/relationships/theme" Target="/ppt/slideMasters/theme/theme1.xml" Id="Ra36fed835f3d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32a9eee42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cdfc91d20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296c0161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6590d5e20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ffabc589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05603dcf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406d13c5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4219a1e9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ERAN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3 071 469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ERVIG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Jenssens 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918 459 774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ERAN INVEST AS</a:t>
            </a:r>
          </a:p>
        </p:txBody>
      </p:sp>
    </p:spTree>
  </p:cSld>
  <p:clrMapOvr>
    <a:masterClrMapping xmlns:a="http://schemas.openxmlformats.org/drawingml/2006/main"/>
  </p:clrMapOvr>
</p:sld>
</file>