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eb92e0ccdd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7fc76b329498d"/>
  </p:sldMasterIdLst>
  <p:sldIdLst>
    <p:sldId xmlns:r="http://schemas.openxmlformats.org/officeDocument/2006/relationships" id="256" r:id="R4ae175872d8e4a1d"/>
    <p:sldId xmlns:r="http://schemas.openxmlformats.org/officeDocument/2006/relationships" id="257" r:id="R47b09e8d18dc414a"/>
    <p:sldId xmlns:r="http://schemas.openxmlformats.org/officeDocument/2006/relationships" id="258" r:id="R6836ad05727443ff"/>
    <p:sldId xmlns:r="http://schemas.openxmlformats.org/officeDocument/2006/relationships" id="259" r:id="R2ab4195385724b61"/>
    <p:sldId xmlns:r="http://schemas.openxmlformats.org/officeDocument/2006/relationships" id="260" r:id="Rdcbaa1d166bb49df"/>
    <p:sldId xmlns:r="http://schemas.openxmlformats.org/officeDocument/2006/relationships" id="261" r:id="R107b97d1503948d1"/>
    <p:sldId xmlns:r="http://schemas.openxmlformats.org/officeDocument/2006/relationships" id="262" r:id="Rd1d4f7499c60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7fc76b329498d" /><Relationship Type="http://schemas.openxmlformats.org/officeDocument/2006/relationships/slide" Target="/ppt/slides/slide1.xml" Id="R4ae175872d8e4a1d" /><Relationship Type="http://schemas.openxmlformats.org/officeDocument/2006/relationships/slide" Target="/ppt/slides/slide2.xml" Id="R47b09e8d18dc414a" /><Relationship Type="http://schemas.openxmlformats.org/officeDocument/2006/relationships/slide" Target="/ppt/slides/slide3.xml" Id="R6836ad05727443ff" /><Relationship Type="http://schemas.openxmlformats.org/officeDocument/2006/relationships/slide" Target="/ppt/slides/slide4.xml" Id="R2ab4195385724b61" /><Relationship Type="http://schemas.openxmlformats.org/officeDocument/2006/relationships/slide" Target="/ppt/slides/slide5.xml" Id="Rdcbaa1d166bb49df" /><Relationship Type="http://schemas.openxmlformats.org/officeDocument/2006/relationships/slide" Target="/ppt/slides/slide6.xml" Id="R107b97d1503948d1" /><Relationship Type="http://schemas.openxmlformats.org/officeDocument/2006/relationships/slide" Target="/ppt/slides/slide7.xml" Id="Rd1d4f7499c60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04985d7c047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92131d7a64673" /><Relationship Type="http://schemas.openxmlformats.org/officeDocument/2006/relationships/theme" Target="/ppt/slideMasters/theme/theme1.xml" Id="Rec3192fe19c845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92131d7a6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0a1a455eb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b23f702d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526e98ef3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3c116563949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2cdcfed8d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9c2c2fb4c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af8f21c7c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NOR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1 733 896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NORILL METTE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Norill, Nybruveien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3402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meno@regnskapnor.no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918 463 011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