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0c4d5be6c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b31727403414f"/>
  </p:sldMasterIdLst>
  <p:sldIdLst>
    <p:sldId xmlns:r="http://schemas.openxmlformats.org/officeDocument/2006/relationships" id="256" r:id="Rd721db0381354577"/>
    <p:sldId xmlns:r="http://schemas.openxmlformats.org/officeDocument/2006/relationships" id="257" r:id="R1c188d7a13af4d4f"/>
    <p:sldId xmlns:r="http://schemas.openxmlformats.org/officeDocument/2006/relationships" id="258" r:id="R03dbfde43dc84882"/>
    <p:sldId xmlns:r="http://schemas.openxmlformats.org/officeDocument/2006/relationships" id="259" r:id="R3fc72e8b52cd4db6"/>
    <p:sldId xmlns:r="http://schemas.openxmlformats.org/officeDocument/2006/relationships" id="260" r:id="Re5feaa77a9c649b9"/>
    <p:sldId xmlns:r="http://schemas.openxmlformats.org/officeDocument/2006/relationships" id="261" r:id="R937b2856c17a495c"/>
    <p:sldId xmlns:r="http://schemas.openxmlformats.org/officeDocument/2006/relationships" id="262" r:id="Ra79d35ad305f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b31727403414f" /><Relationship Type="http://schemas.openxmlformats.org/officeDocument/2006/relationships/slide" Target="/ppt/slides/slide1.xml" Id="Rd721db0381354577" /><Relationship Type="http://schemas.openxmlformats.org/officeDocument/2006/relationships/slide" Target="/ppt/slides/slide2.xml" Id="R1c188d7a13af4d4f" /><Relationship Type="http://schemas.openxmlformats.org/officeDocument/2006/relationships/slide" Target="/ppt/slides/slide3.xml" Id="R03dbfde43dc84882" /><Relationship Type="http://schemas.openxmlformats.org/officeDocument/2006/relationships/slide" Target="/ppt/slides/slide4.xml" Id="R3fc72e8b52cd4db6" /><Relationship Type="http://schemas.openxmlformats.org/officeDocument/2006/relationships/slide" Target="/ppt/slides/slide5.xml" Id="Re5feaa77a9c649b9" /><Relationship Type="http://schemas.openxmlformats.org/officeDocument/2006/relationships/slide" Target="/ppt/slides/slide6.xml" Id="R937b2856c17a495c" /><Relationship Type="http://schemas.openxmlformats.org/officeDocument/2006/relationships/slide" Target="/ppt/slides/slide7.xml" Id="Ra79d35ad305f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3db140417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530abc1b490d" /><Relationship Type="http://schemas.openxmlformats.org/officeDocument/2006/relationships/theme" Target="/ppt/slideMasters/theme/theme1.xml" Id="Rda9e5daa3159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4530abc1b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0fbae6b2f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24d8c69b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9fbc4ee7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531d3cddb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50259119d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396e27f9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46f222bef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