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6c53c7558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c1ca053974722"/>
  </p:sldMasterIdLst>
  <p:sldIdLst>
    <p:sldId xmlns:r="http://schemas.openxmlformats.org/officeDocument/2006/relationships" id="256" r:id="Rdd39bc31c8a74991"/>
    <p:sldId xmlns:r="http://schemas.openxmlformats.org/officeDocument/2006/relationships" id="257" r:id="R00db0d47b81c4b43"/>
    <p:sldId xmlns:r="http://schemas.openxmlformats.org/officeDocument/2006/relationships" id="258" r:id="R9107c01a9932465f"/>
    <p:sldId xmlns:r="http://schemas.openxmlformats.org/officeDocument/2006/relationships" id="259" r:id="Rb04bf8ca46cd4019"/>
    <p:sldId xmlns:r="http://schemas.openxmlformats.org/officeDocument/2006/relationships" id="260" r:id="Rc4226eacf0894a8d"/>
    <p:sldId xmlns:r="http://schemas.openxmlformats.org/officeDocument/2006/relationships" id="261" r:id="R4b524f505a6641eb"/>
    <p:sldId xmlns:r="http://schemas.openxmlformats.org/officeDocument/2006/relationships" id="262" r:id="Rf38679e288d6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c1ca053974722" /><Relationship Type="http://schemas.openxmlformats.org/officeDocument/2006/relationships/slide" Target="/ppt/slides/slide1.xml" Id="Rdd39bc31c8a74991" /><Relationship Type="http://schemas.openxmlformats.org/officeDocument/2006/relationships/slide" Target="/ppt/slides/slide2.xml" Id="R00db0d47b81c4b43" /><Relationship Type="http://schemas.openxmlformats.org/officeDocument/2006/relationships/slide" Target="/ppt/slides/slide3.xml" Id="R9107c01a9932465f" /><Relationship Type="http://schemas.openxmlformats.org/officeDocument/2006/relationships/slide" Target="/ppt/slides/slide4.xml" Id="Rb04bf8ca46cd4019" /><Relationship Type="http://schemas.openxmlformats.org/officeDocument/2006/relationships/slide" Target="/ppt/slides/slide5.xml" Id="Rc4226eacf0894a8d" /><Relationship Type="http://schemas.openxmlformats.org/officeDocument/2006/relationships/slide" Target="/ppt/slides/slide6.xml" Id="R4b524f505a6641eb" /><Relationship Type="http://schemas.openxmlformats.org/officeDocument/2006/relationships/slide" Target="/ppt/slides/slide7.xml" Id="Rf38679e288d6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2f4295713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6af4bfed94452" /><Relationship Type="http://schemas.openxmlformats.org/officeDocument/2006/relationships/theme" Target="/ppt/slideMasters/theme/theme1.xml" Id="Rdfaa99f32306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6af4bfed9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e63dd7427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d9a9fb5c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32635717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b69af657e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e98fe973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ea958d98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0d23d738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HAAVALDSEN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Ropernveien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